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gif" ContentType="image/gif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media/image21.JPG" ContentType="image/jpeg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3"/>
  </p:notesMasterIdLst>
  <p:sldIdLst>
    <p:sldId id="298" r:id="rId2"/>
    <p:sldId id="299" r:id="rId3"/>
    <p:sldId id="264" r:id="rId4"/>
    <p:sldId id="325" r:id="rId5"/>
    <p:sldId id="322" r:id="rId6"/>
    <p:sldId id="257" r:id="rId7"/>
    <p:sldId id="326" r:id="rId8"/>
    <p:sldId id="327" r:id="rId9"/>
    <p:sldId id="312" r:id="rId10"/>
    <p:sldId id="323" r:id="rId11"/>
    <p:sldId id="329" r:id="rId12"/>
    <p:sldId id="330" r:id="rId13"/>
    <p:sldId id="332" r:id="rId14"/>
    <p:sldId id="333" r:id="rId15"/>
    <p:sldId id="334" r:id="rId16"/>
    <p:sldId id="324" r:id="rId17"/>
    <p:sldId id="335" r:id="rId18"/>
    <p:sldId id="337" r:id="rId19"/>
    <p:sldId id="339" r:id="rId20"/>
    <p:sldId id="313" r:id="rId21"/>
    <p:sldId id="314" r:id="rId22"/>
    <p:sldId id="315" r:id="rId23"/>
    <p:sldId id="316" r:id="rId24"/>
    <p:sldId id="317" r:id="rId25"/>
    <p:sldId id="318" r:id="rId26"/>
    <p:sldId id="321" r:id="rId27"/>
    <p:sldId id="319" r:id="rId28"/>
    <p:sldId id="353" r:id="rId29"/>
    <p:sldId id="340" r:id="rId30"/>
    <p:sldId id="341" r:id="rId31"/>
    <p:sldId id="342" r:id="rId32"/>
    <p:sldId id="343" r:id="rId33"/>
    <p:sldId id="344" r:id="rId34"/>
    <p:sldId id="345" r:id="rId35"/>
    <p:sldId id="346" r:id="rId36"/>
    <p:sldId id="347" r:id="rId37"/>
    <p:sldId id="348" r:id="rId38"/>
    <p:sldId id="351" r:id="rId39"/>
    <p:sldId id="352" r:id="rId40"/>
    <p:sldId id="354" r:id="rId41"/>
    <p:sldId id="349" r:id="rId42"/>
  </p:sldIdLst>
  <p:sldSz cx="9144000" cy="6858000" type="screen4x3"/>
  <p:notesSz cx="6858000" cy="9144000"/>
  <p:embeddedFontLst>
    <p:embeddedFont>
      <p:font typeface="Calibri" panose="020F0502020204030204" pitchFamily="34" charset="0"/>
      <p:regular r:id="rId44"/>
      <p:bold r:id="rId45"/>
      <p:italic r:id="rId46"/>
      <p:boldItalic r:id="rId47"/>
    </p:embeddedFont>
    <p:embeddedFont>
      <p:font typeface="Arial Rounded MT Bold" panose="020F0704030504030204" pitchFamily="34" charset="0"/>
      <p:regular r:id="rId48"/>
    </p:embeddedFont>
    <p:embeddedFont>
      <p:font typeface="Malgun Gothic" panose="020B0503020000020004" pitchFamily="34" charset="-127"/>
      <p:regular r:id="rId49"/>
      <p:bold r:id="rId50"/>
    </p:embeddedFont>
    <p:embeddedFont>
      <p:font typeface="Gulim" panose="020B0600000101010101" pitchFamily="34" charset="-127"/>
      <p:regular r:id="rId51"/>
    </p:embeddedFont>
    <p:embeddedFont>
      <p:font typeface="Arial Unicode MS" panose="020B0604020202020204" charset="-128"/>
      <p:regular r:id="rId52"/>
    </p:embeddedFont>
    <p:embeddedFont>
      <p:font typeface="Malgun Gothic" panose="020B0503020000020004" pitchFamily="34" charset="-127"/>
      <p:regular r:id="rId49"/>
      <p:bold r:id="rId5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wooyoung park" initials="wp" lastIdx="0" clrIdx="0">
    <p:extLst/>
  </p:cmAuthor>
  <p:cmAuthor id="2" name="Seunghee Back" initials="SB" lastIdx="1" clrIdx="1">
    <p:extLst>
      <p:ext uri="{19B8F6BF-5375-455C-9EA6-DF929625EA0E}">
        <p15:presenceInfo xmlns:p15="http://schemas.microsoft.com/office/powerpoint/2012/main" userId="bd21da23543e5e1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FCBC"/>
    <a:srgbClr val="FFFF99"/>
    <a:srgbClr val="FF00FF"/>
    <a:srgbClr val="E4EBB4"/>
    <a:srgbClr val="716E83"/>
    <a:srgbClr val="CACAC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A107856-5554-42FB-B03E-39F5DBC370BA}" styleName="Medium Style 4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21" autoAdjust="0"/>
    <p:restoredTop sz="94660"/>
  </p:normalViewPr>
  <p:slideViewPr>
    <p:cSldViewPr>
      <p:cViewPr varScale="1">
        <p:scale>
          <a:sx n="69" d="100"/>
          <a:sy n="69" d="100"/>
        </p:scale>
        <p:origin x="528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font" Target="fonts/font4.fntdata"/><Relationship Id="rId50" Type="http://schemas.openxmlformats.org/officeDocument/2006/relationships/font" Target="fonts/font7.fntdata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2.fntdata"/><Relationship Id="rId53" Type="http://schemas.openxmlformats.org/officeDocument/2006/relationships/commentAuthors" Target="commentAuthor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font" Target="fonts/font5.fntdata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font" Target="fonts/font8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3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6.fntdata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1.fntdata"/><Relationship Id="rId52" Type="http://schemas.openxmlformats.org/officeDocument/2006/relationships/font" Target="fonts/font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CD53EC-F017-4D15-A371-FE8649FCE853}" type="datetimeFigureOut">
              <a:rPr lang="en-US" smtClean="0"/>
              <a:t>5/10/2020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056869-415E-47D3-8C8D-9AC5AA90248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7482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35990800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939638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24848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12613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56924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747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99700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65644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73437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95575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29012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056869-415E-47D3-8C8D-9AC5AA90248A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59171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CF0C4C-A53E-4E9C-8F07-F8E65D493B13}" type="datetime1">
              <a:rPr lang="en-US" smtClean="0"/>
              <a:t>5/10/2020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F57493-282F-4552-8CC2-D4B2985E6E6C}" type="datetime1">
              <a:rPr lang="en-US" smtClean="0"/>
              <a:t>5/10/2020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E9195-5558-4581-8A43-D0E97C531F52}" type="datetime1">
              <a:rPr lang="en-US" smtClean="0"/>
              <a:t>5/10/2020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FD7CE3-4FB5-42E1-BEDA-F4A91F71FD78}" type="datetimeFigureOut">
              <a:rPr lang="en-US" smtClean="0"/>
              <a:pPr/>
              <a:t>5/10/2020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040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제목 1">
            <a:extLst>
              <a:ext uri="{FF2B5EF4-FFF2-40B4-BE49-F238E27FC236}">
                <a16:creationId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 userDrawn="1"/>
        </p:nvSpPr>
        <p:spPr>
          <a:xfrm>
            <a:off x="0" y="18523"/>
            <a:ext cx="9036496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A1461BD2-3663-6749-886C-5DE41F52B698}"/>
              </a:ext>
            </a:extLst>
          </p:cNvPr>
          <p:cNvSpPr txBox="1"/>
          <p:nvPr userDrawn="1"/>
        </p:nvSpPr>
        <p:spPr>
          <a:xfrm>
            <a:off x="-9832" y="6248400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430E01-E8C9-43DE-A63D-EA6F8B056BBE}" type="datetime1">
              <a:rPr lang="en-US" smtClean="0"/>
              <a:t>5/10/2020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6100C1-320C-4236-8FE4-8B6BF33264FF}" type="datetime1">
              <a:rPr lang="en-US" smtClean="0"/>
              <a:t>5/10/2020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0863FD-F878-47A1-A83B-7D31DE1F13AC}" type="datetime1">
              <a:rPr lang="en-US" smtClean="0"/>
              <a:t>5/10/2020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2D8BBA-0E2F-411D-9964-C1F78A31DCD2}" type="datetime1">
              <a:rPr lang="en-US" smtClean="0"/>
              <a:t>5/10/2020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D9F667-11BE-434C-B445-B1E005E2B652}" type="datetime1">
              <a:rPr lang="en-US" smtClean="0"/>
              <a:t>5/10/2020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A8893-6242-4FC9-A877-2AC07D7BAA35}" type="datetime1">
              <a:rPr lang="en-US" smtClean="0"/>
              <a:t>5/10/2020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6B71D5-50B0-41E9-AE59-3791A1C94E9B}" type="datetime1">
              <a:rPr lang="en-US" smtClean="0"/>
              <a:t>5/10/2020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0933AD-DF9B-45AA-A095-F725017628A5}" type="datetime1">
              <a:rPr lang="en-US" smtClean="0"/>
              <a:t>5/10/2020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556E87-80D9-4687-90F6-B222B24CEB5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jpeg"/><Relationship Id="rId3" Type="http://schemas.openxmlformats.org/officeDocument/2006/relationships/image" Target="../media/image15.jpeg"/><Relationship Id="rId7" Type="http://schemas.openxmlformats.org/officeDocument/2006/relationships/image" Target="../media/image19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8.png"/><Relationship Id="rId5" Type="http://schemas.openxmlformats.org/officeDocument/2006/relationships/image" Target="../media/image17.gif"/><Relationship Id="rId4" Type="http://schemas.openxmlformats.org/officeDocument/2006/relationships/image" Target="../media/image16.jpeg"/><Relationship Id="rId9" Type="http://schemas.openxmlformats.org/officeDocument/2006/relationships/image" Target="../media/image21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jpg"/><Relationship Id="rId4" Type="http://schemas.openxmlformats.org/officeDocument/2006/relationships/image" Target="../media/image29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notesSlide" Target="../notesSlides/notesSlide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wzAypph_trI" TargetMode="External"/><Relationship Id="rId2" Type="http://schemas.openxmlformats.org/officeDocument/2006/relationships/hyperlink" Target="https://www.youtube.com/watch?v=M5XhX761dDY" TargetMode="Externa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0fxVIRxNIK4" TargetMode="External"/><Relationship Id="rId2" Type="http://schemas.openxmlformats.org/officeDocument/2006/relationships/hyperlink" Target="https://www.youtube.com/watch?v=QSbRCNGpw80" TargetMode="Externa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_88za8g?x=1jqt&amp;i=2tig8t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mp3"/><Relationship Id="rId2" Type="http://schemas.microsoft.com/office/2007/relationships/media" Target="../media/media1.mp3"/><Relationship Id="rId1" Type="http://schemas.openxmlformats.org/officeDocument/2006/relationships/tags" Target="../tags/tag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quizlet.com/_88za8g?x=1jqt&amp;i=2tig8t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xfrm>
            <a:off x="838200" y="3276600"/>
            <a:ext cx="7636835" cy="271927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numCol="1" anchor="b" anchorCtr="0" compatLnSpc="1">
            <a:prstTxWarp prst="textNoShape">
              <a:avLst/>
            </a:prstTxWarp>
            <a:normAutofit fontScale="90000"/>
          </a:bodyPr>
          <a:lstStyle/>
          <a:p>
            <a:pPr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</a:pPr>
            <a:r>
              <a:rPr lang="ko-KR" dirty="0"/>
              <a:t> 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dirty="0"/>
              <a:t/>
            </a:r>
            <a:br>
              <a:rPr lang="en-US" altLang="ko-KR" dirty="0"/>
            </a:br>
            <a:r>
              <a:rPr lang="ko-KR" altLang="en-US" b="1" dirty="0"/>
              <a:t>재외동포를 위한 </a:t>
            </a:r>
            <a:r>
              <a:rPr lang="ko-KR" altLang="en-US" b="1" dirty="0" smtClean="0"/>
              <a:t>한국어 </a:t>
            </a:r>
            <a:r>
              <a:rPr lang="en-US" altLang="ko-KR" b="1" dirty="0" smtClean="0"/>
              <a:t>(</a:t>
            </a:r>
            <a:r>
              <a:rPr lang="ko-KR" altLang="en-US" b="1" dirty="0"/>
              <a:t>영어권</a:t>
            </a:r>
            <a:r>
              <a:rPr lang="en-US" altLang="ko-KR" b="1" dirty="0"/>
              <a:t>)</a:t>
            </a:r>
            <a:br>
              <a:rPr lang="en-US" altLang="ko-KR" b="1" dirty="0"/>
            </a:br>
            <a:r>
              <a:rPr lang="ko-KR" altLang="en-US" dirty="0"/>
              <a:t> </a:t>
            </a:r>
            <a:r>
              <a:rPr lang="en-US" altLang="ko-KR" dirty="0"/>
              <a:t/>
            </a:r>
            <a:br>
              <a:rPr lang="en-US" altLang="ko-KR" dirty="0"/>
            </a:br>
            <a:r>
              <a:rPr lang="en-US" altLang="ko-KR" sz="5300" b="1" dirty="0" smtClean="0"/>
              <a:t>1-1</a:t>
            </a:r>
            <a:r>
              <a:rPr lang="ko-KR" sz="5300" dirty="0"/>
              <a:t/>
            </a:r>
            <a:br>
              <a:rPr lang="ko-KR" sz="5300" dirty="0"/>
            </a:br>
            <a:endParaRPr sz="5300" dirty="0"/>
          </a:p>
        </p:txBody>
      </p:sp>
      <p:sp>
        <p:nvSpPr>
          <p:cNvPr id="6" name="Google Shape;182;p29"/>
          <p:cNvSpPr txBox="1"/>
          <p:nvPr/>
        </p:nvSpPr>
        <p:spPr>
          <a:xfrm>
            <a:off x="0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7604" y="473031"/>
            <a:ext cx="2305416" cy="22285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0480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03702"/>
            <a:ext cx="8229600" cy="655638"/>
          </a:xfrm>
        </p:spPr>
        <p:txBody>
          <a:bodyPr>
            <a:normAutofit fontScale="90000"/>
          </a:bodyPr>
          <a:lstStyle/>
          <a:p>
            <a:r>
              <a:rPr lang="ko-KR" altLang="en-US" sz="6000" b="1" dirty="0" smtClean="0"/>
              <a:t>기본동사</a:t>
            </a:r>
            <a:r>
              <a:rPr lang="en-US" altLang="ko-KR" sz="6000" b="1" dirty="0" smtClean="0"/>
              <a:t>(Verb)</a:t>
            </a:r>
            <a:endParaRPr lang="en-US" sz="6000" b="1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15882826"/>
              </p:ext>
            </p:extLst>
          </p:nvPr>
        </p:nvGraphicFramePr>
        <p:xfrm>
          <a:off x="431533" y="1434592"/>
          <a:ext cx="8077204" cy="4403263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019301">
                  <a:extLst>
                    <a:ext uri="{9D8B030D-6E8A-4147-A177-3AD203B41FA5}">
                      <a16:colId xmlns:a16="http://schemas.microsoft.com/office/drawing/2014/main" val="1586295255"/>
                    </a:ext>
                  </a:extLst>
                </a:gridCol>
                <a:gridCol w="2019301">
                  <a:extLst>
                    <a:ext uri="{9D8B030D-6E8A-4147-A177-3AD203B41FA5}">
                      <a16:colId xmlns:a16="http://schemas.microsoft.com/office/drawing/2014/main" val="379215639"/>
                    </a:ext>
                  </a:extLst>
                </a:gridCol>
                <a:gridCol w="2019301">
                  <a:extLst>
                    <a:ext uri="{9D8B030D-6E8A-4147-A177-3AD203B41FA5}">
                      <a16:colId xmlns:a16="http://schemas.microsoft.com/office/drawing/2014/main" val="3812502279"/>
                    </a:ext>
                  </a:extLst>
                </a:gridCol>
                <a:gridCol w="2019301">
                  <a:extLst>
                    <a:ext uri="{9D8B030D-6E8A-4147-A177-3AD203B41FA5}">
                      <a16:colId xmlns:a16="http://schemas.microsoft.com/office/drawing/2014/main" val="1003369630"/>
                    </a:ext>
                  </a:extLst>
                </a:gridCol>
              </a:tblGrid>
              <a:tr h="2044372"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 smtClean="0"/>
                        <a:t>봐요</a:t>
                      </a:r>
                      <a:endParaRPr lang="en-US" altLang="ko-KR" sz="4000" dirty="0" smtClean="0"/>
                    </a:p>
                    <a:p>
                      <a:pPr algn="ctr"/>
                      <a:endParaRPr lang="en-US" altLang="ko-KR" sz="4000" dirty="0" smtClean="0"/>
                    </a:p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 smtClean="0"/>
                        <a:t>마셔요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dirty="0" smtClean="0"/>
                        <a:t>먹어요</a:t>
                      </a:r>
                      <a:endParaRPr lang="en-US" sz="4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500" dirty="0" smtClean="0"/>
                        <a:t>공부해요</a:t>
                      </a:r>
                      <a:endParaRPr lang="en-US" sz="35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0739797"/>
                  </a:ext>
                </a:extLst>
              </a:tr>
              <a:tr h="235889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4000" b="1" dirty="0" smtClean="0"/>
                        <a:t>읽어요</a:t>
                      </a:r>
                      <a:endParaRPr lang="en-US" altLang="ko-KR" sz="4000" b="1" dirty="0" smtClean="0"/>
                    </a:p>
                    <a:p>
                      <a:pPr algn="ctr"/>
                      <a:endParaRPr lang="en-US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4000" b="1" dirty="0" smtClean="0"/>
                        <a:t>입어요</a:t>
                      </a:r>
                      <a:endParaRPr lang="en-US" sz="4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500" b="1" dirty="0" smtClean="0"/>
                        <a:t>전화해요</a:t>
                      </a:r>
                      <a:endParaRPr lang="en-US" sz="35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3500" b="1" dirty="0" smtClean="0"/>
                        <a:t>요리해요</a:t>
                      </a:r>
                      <a:endParaRPr lang="en-US" sz="35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20116862"/>
                  </a:ext>
                </a:extLst>
              </a:tr>
            </a:tbl>
          </a:graphicData>
        </a:graphic>
      </p:graphicFrame>
      <p:pic>
        <p:nvPicPr>
          <p:cNvPr id="6" name="Picture 5" descr="Sequenze di azioni quotidiane - Baby-flash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748" y="2086918"/>
            <a:ext cx="1524000" cy="1004302"/>
          </a:xfrm>
          <a:prstGeom prst="rect">
            <a:avLst/>
          </a:prstGeom>
        </p:spPr>
      </p:pic>
      <p:pic>
        <p:nvPicPr>
          <p:cNvPr id="7" name="Picture 6" descr="photo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6148" y="2086917"/>
            <a:ext cx="1378212" cy="1004303"/>
          </a:xfrm>
          <a:prstGeom prst="rect">
            <a:avLst/>
          </a:prstGeom>
        </p:spPr>
      </p:pic>
      <p:pic>
        <p:nvPicPr>
          <p:cNvPr id="8" name="Picture 7" descr="HSTE Project - 8th Digestive System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3548" y="2086917"/>
            <a:ext cx="1530614" cy="1004303"/>
          </a:xfrm>
          <a:prstGeom prst="rect">
            <a:avLst/>
          </a:prstGeom>
        </p:spPr>
      </p:pic>
      <p:pic>
        <p:nvPicPr>
          <p:cNvPr id="9" name="Picture 8" descr="KSSR (Kurikulum Standard Sekolah Rendah) ~ Parenting Times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16542" y="2086917"/>
            <a:ext cx="1442472" cy="1004304"/>
          </a:xfrm>
          <a:prstGeom prst="rect">
            <a:avLst/>
          </a:prstGeom>
        </p:spPr>
      </p:pic>
      <p:pic>
        <p:nvPicPr>
          <p:cNvPr id="10" name="Picture 9" descr="FunwithEnglishnow - &lt;strong&gt;READING&lt;/strong&gt; COMPREHENSION ADVANCED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775" y="4296718"/>
            <a:ext cx="1477973" cy="1498082"/>
          </a:xfrm>
          <a:prstGeom prst="rect">
            <a:avLst/>
          </a:prstGeom>
        </p:spPr>
      </p:pic>
      <p:pic>
        <p:nvPicPr>
          <p:cNvPr id="11" name="Picture 10" descr="tamarinaskola - Die Kleidung-Одећа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6149" y="4296718"/>
            <a:ext cx="1600200" cy="1403754"/>
          </a:xfrm>
          <a:prstGeom prst="rect">
            <a:avLst/>
          </a:prstGeom>
        </p:spPr>
      </p:pic>
      <p:pic>
        <p:nvPicPr>
          <p:cNvPr id="12" name="Picture 11" descr="WOMEN &lt;strong&gt;TAKING&lt;/strong&gt; A STAND: Answering the call!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9750" y="4168695"/>
            <a:ext cx="1399061" cy="1559486"/>
          </a:xfrm>
          <a:prstGeom prst="rect">
            <a:avLst/>
          </a:prstGeom>
        </p:spPr>
      </p:pic>
      <p:pic>
        <p:nvPicPr>
          <p:cNvPr id="13" name="Picture 12" descr="Bachelors Recipes-Bachelors &lt;strong&gt;Cooking&lt;/strong&gt; Indian | Padhuskitchen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9921" y="4203330"/>
            <a:ext cx="1567753" cy="1497141"/>
          </a:xfrm>
          <a:prstGeom prst="rect">
            <a:avLst/>
          </a:prstGeom>
        </p:spPr>
      </p:pic>
      <p:sp>
        <p:nvSpPr>
          <p:cNvPr id="15" name="Google Shape;182;p29">
            <a:extLst>
              <a:ext uri="{FF2B5EF4-FFF2-40B4-BE49-F238E27FC236}">
                <a16:creationId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-9832" y="6248400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252568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89664734"/>
              </p:ext>
            </p:extLst>
          </p:nvPr>
        </p:nvGraphicFramePr>
        <p:xfrm>
          <a:off x="533400" y="3276600"/>
          <a:ext cx="8077200" cy="2314773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2362200">
                  <a:extLst>
                    <a:ext uri="{9D8B030D-6E8A-4147-A177-3AD203B41FA5}">
                      <a16:colId xmlns:a16="http://schemas.microsoft.com/office/drawing/2014/main" val="2302243936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1064391821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346852873"/>
                    </a:ext>
                  </a:extLst>
                </a:gridCol>
              </a:tblGrid>
              <a:tr h="86697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2600" dirty="0">
                          <a:effectLst/>
                        </a:rPr>
                        <a:t>ㅏ</a:t>
                      </a:r>
                      <a:r>
                        <a:rPr lang="en-US" sz="2600" dirty="0">
                          <a:effectLst/>
                        </a:rPr>
                        <a:t>,</a:t>
                      </a:r>
                      <a:r>
                        <a:rPr lang="ko-KR" sz="2600" dirty="0">
                          <a:effectLst/>
                        </a:rPr>
                        <a:t>ㅗ</a:t>
                      </a:r>
                      <a:endParaRPr lang="en-US" sz="2600" dirty="0">
                        <a:effectLst/>
                        <a:latin typeface="+mj-ea"/>
                        <a:ea typeface="+mj-e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b="1" dirty="0" smtClean="0">
                          <a:effectLst/>
                        </a:rPr>
                        <a:t> -</a:t>
                      </a:r>
                      <a:r>
                        <a:rPr lang="ko-KR" sz="2600" b="1" dirty="0" smtClean="0">
                          <a:effectLst/>
                        </a:rPr>
                        <a:t>아요</a:t>
                      </a:r>
                      <a:endParaRPr lang="en-US" sz="2600" b="1" dirty="0">
                        <a:effectLst/>
                        <a:latin typeface="+mj-ea"/>
                        <a:ea typeface="+mj-e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2600" b="0" dirty="0" smtClean="0">
                          <a:effectLst/>
                        </a:rPr>
                        <a:t>많아요</a:t>
                      </a:r>
                      <a:r>
                        <a:rPr lang="en-US" altLang="ko-KR" sz="2600" b="0" dirty="0" smtClean="0">
                          <a:effectLst/>
                        </a:rPr>
                        <a:t>,</a:t>
                      </a:r>
                      <a:r>
                        <a:rPr lang="ko-KR" sz="2600" b="0" dirty="0" smtClean="0">
                          <a:effectLst/>
                        </a:rPr>
                        <a:t> </a:t>
                      </a:r>
                      <a:r>
                        <a:rPr lang="ko-KR" sz="2600" b="0" dirty="0">
                          <a:effectLst/>
                        </a:rPr>
                        <a:t>좋아요</a:t>
                      </a:r>
                      <a:endParaRPr lang="en-US" sz="2600" b="0" dirty="0">
                        <a:effectLst/>
                        <a:latin typeface="+mj-ea"/>
                        <a:ea typeface="+mj-ea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159975054"/>
                  </a:ext>
                </a:extLst>
              </a:tr>
              <a:tr h="658653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2600" dirty="0" smtClean="0">
                          <a:effectLst/>
                        </a:rPr>
                        <a:t>ㅓ</a:t>
                      </a:r>
                      <a:r>
                        <a:rPr lang="en-US" altLang="ko-KR" sz="2600" dirty="0" smtClean="0">
                          <a:effectLst/>
                        </a:rPr>
                        <a:t>, </a:t>
                      </a:r>
                      <a:r>
                        <a:rPr lang="ko-KR" altLang="en-US" sz="2600" dirty="0" smtClean="0">
                          <a:effectLst/>
                        </a:rPr>
                        <a:t>ㅜ</a:t>
                      </a:r>
                      <a:r>
                        <a:rPr lang="en-US" altLang="ko-KR" sz="2600" dirty="0" smtClean="0">
                          <a:effectLst/>
                        </a:rPr>
                        <a:t>, </a:t>
                      </a:r>
                      <a:r>
                        <a:rPr lang="ko-KR" altLang="en-US" sz="2600" dirty="0" smtClean="0">
                          <a:effectLst/>
                        </a:rPr>
                        <a:t>ㅡ</a:t>
                      </a:r>
                      <a:r>
                        <a:rPr lang="en-US" altLang="ko-KR" sz="2600" dirty="0" smtClean="0">
                          <a:effectLst/>
                        </a:rPr>
                        <a:t>, </a:t>
                      </a:r>
                      <a:r>
                        <a:rPr lang="ko-KR" altLang="en-US" sz="2600" dirty="0" smtClean="0">
                          <a:effectLst/>
                        </a:rPr>
                        <a:t>ㅣ</a:t>
                      </a:r>
                      <a:r>
                        <a:rPr lang="en-US" altLang="ko-KR" sz="2600" dirty="0" smtClean="0">
                          <a:effectLst/>
                        </a:rPr>
                        <a:t>…</a:t>
                      </a:r>
                      <a:endParaRPr lang="en-US" sz="2600" dirty="0">
                        <a:effectLst/>
                        <a:latin typeface="+mj-ea"/>
                        <a:ea typeface="+mj-e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600" b="1" dirty="0" smtClean="0">
                          <a:effectLst/>
                        </a:rPr>
                        <a:t>-</a:t>
                      </a:r>
                      <a:r>
                        <a:rPr lang="ko-KR" sz="2600" b="1" dirty="0" smtClean="0">
                          <a:effectLst/>
                        </a:rPr>
                        <a:t>어요</a:t>
                      </a:r>
                      <a:endParaRPr lang="en-US" sz="2600" b="1" dirty="0">
                        <a:effectLst/>
                        <a:latin typeface="+mj-ea"/>
                        <a:ea typeface="+mj-e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2600" b="0" dirty="0" smtClean="0">
                          <a:effectLst/>
                        </a:rPr>
                        <a:t>먹어요</a:t>
                      </a:r>
                      <a:r>
                        <a:rPr lang="en-US" altLang="ko-KR" sz="2600" b="0" dirty="0" smtClean="0">
                          <a:effectLst/>
                        </a:rPr>
                        <a:t>,</a:t>
                      </a:r>
                      <a:r>
                        <a:rPr lang="ko-KR" sz="2600" b="0" dirty="0" smtClean="0">
                          <a:effectLst/>
                        </a:rPr>
                        <a:t> </a:t>
                      </a:r>
                      <a:r>
                        <a:rPr lang="ko-KR" sz="2600" b="0" dirty="0">
                          <a:effectLst/>
                        </a:rPr>
                        <a:t>읽어요</a:t>
                      </a:r>
                      <a:endParaRPr lang="en-US" sz="2600" b="0" dirty="0">
                        <a:effectLst/>
                        <a:latin typeface="+mj-ea"/>
                        <a:ea typeface="+mj-ea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020986587"/>
                  </a:ext>
                </a:extLst>
              </a:tr>
              <a:tr h="789147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2600" dirty="0">
                          <a:effectLst/>
                        </a:rPr>
                        <a:t>하다</a:t>
                      </a:r>
                      <a:endParaRPr lang="en-US" sz="2600" dirty="0">
                        <a:effectLst/>
                        <a:latin typeface="+mj-ea"/>
                        <a:ea typeface="+mj-e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2600" b="1" dirty="0" smtClean="0">
                          <a:effectLst/>
                        </a:rPr>
                        <a:t>해요</a:t>
                      </a:r>
                      <a:endParaRPr lang="en-US" sz="2600" b="1" dirty="0">
                        <a:effectLst/>
                        <a:latin typeface="+mj-ea"/>
                        <a:ea typeface="+mj-ea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sz="2600" b="0" dirty="0" smtClean="0">
                          <a:effectLst/>
                        </a:rPr>
                        <a:t>공부해요</a:t>
                      </a:r>
                      <a:r>
                        <a:rPr lang="en-US" altLang="ko-KR" sz="2600" b="0" dirty="0" smtClean="0">
                          <a:effectLst/>
                        </a:rPr>
                        <a:t>, </a:t>
                      </a:r>
                      <a:r>
                        <a:rPr lang="ko-KR" altLang="en-US" sz="2600" b="0" dirty="0" smtClean="0">
                          <a:effectLst/>
                        </a:rPr>
                        <a:t>전화</a:t>
                      </a:r>
                      <a:r>
                        <a:rPr lang="ko-KR" sz="2600" b="0" dirty="0" smtClean="0">
                          <a:effectLst/>
                        </a:rPr>
                        <a:t>해요</a:t>
                      </a:r>
                      <a:endParaRPr lang="en-US" sz="2600" b="0" dirty="0">
                        <a:effectLst/>
                        <a:latin typeface="+mj-ea"/>
                        <a:ea typeface="+mj-ea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430214520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533400" y="1186474"/>
            <a:ext cx="8077200" cy="1508105"/>
          </a:xfrm>
          <a:prstGeom prst="rect">
            <a:avLst/>
          </a:prstGeom>
          <a:noFill/>
          <a:ln w="19050">
            <a:solidFill>
              <a:schemeClr val="tx1"/>
            </a:solidFill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ko-KR" sz="4400" b="1" dirty="0">
                <a:solidFill>
                  <a:srgbClr val="FF0000"/>
                </a:solidFill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-</a:t>
            </a:r>
            <a:r>
              <a:rPr kumimoji="0" lang="ko-KR" alt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아</a:t>
            </a:r>
            <a:r>
              <a:rPr kumimoji="0" lang="en-US" altLang="ko-KR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/</a:t>
            </a:r>
            <a:r>
              <a:rPr kumimoji="0" lang="ko-KR" altLang="en-US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어요</a:t>
            </a:r>
            <a:endParaRPr kumimoji="0" lang="ko-KR" altLang="en-US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(Attached to a verb or an adjective)</a:t>
            </a:r>
            <a:endParaRPr kumimoji="0" lang="en-US" altLang="ko-KR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ko-KR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Malgun Gothic" panose="020B0503020000020004" pitchFamily="34" charset="-127"/>
                <a:ea typeface="Malgun Gothic" panose="020B0503020000020004" pitchFamily="34" charset="-127"/>
                <a:cs typeface="Arial Unicode MS"/>
              </a:rPr>
              <a:t>This is used to state the speaker’s thoughts or the fact.</a:t>
            </a:r>
            <a:endParaRPr kumimoji="0" lang="en-US" altLang="ko-KR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10" name="Google Shape;182;p29">
            <a:extLst>
              <a:ext uri="{FF2B5EF4-FFF2-40B4-BE49-F238E27FC236}">
                <a16:creationId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42636" y="6206611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" name="제목 1">
            <a:extLst>
              <a:ext uri="{FF2B5EF4-FFF2-40B4-BE49-F238E27FC236}">
                <a16:creationId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2133"/>
            <a:ext cx="1981200" cy="51578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94 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문법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</p:spTree>
    <p:extLst>
      <p:ext uri="{BB962C8B-B14F-4D97-AF65-F5344CB8AC3E}">
        <p14:creationId xmlns:p14="http://schemas.microsoft.com/office/powerpoint/2010/main" val="1682445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2056698" y="2058096"/>
            <a:ext cx="3790948" cy="13371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b="1" dirty="0" smtClean="0"/>
              <a:t>많다</a:t>
            </a:r>
            <a:r>
              <a:rPr lang="ko-KR" altLang="en-US" dirty="0" smtClean="0"/>
              <a:t> </a:t>
            </a:r>
            <a:r>
              <a:rPr lang="en-US" altLang="ko-KR" dirty="0" smtClean="0"/>
              <a:t>+ -</a:t>
            </a:r>
            <a:r>
              <a:rPr lang="ko-KR" altLang="en-US" dirty="0" smtClean="0">
                <a:solidFill>
                  <a:schemeClr val="accent1">
                    <a:lumMod val="75000"/>
                  </a:schemeClr>
                </a:solidFill>
              </a:rPr>
              <a:t>아요</a:t>
            </a:r>
            <a:r>
              <a:rPr lang="en-US" altLang="ko-KR" dirty="0" smtClean="0"/>
              <a:t>=</a:t>
            </a:r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 flipH="1">
            <a:off x="2794228" y="2313798"/>
            <a:ext cx="490636" cy="733011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5403232" y="2353827"/>
            <a:ext cx="208262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 smtClean="0"/>
              <a:t>많</a:t>
            </a:r>
            <a:r>
              <a:rPr lang="ko-KR" altLang="en-US" sz="4400" b="1" dirty="0" smtClean="0">
                <a:solidFill>
                  <a:schemeClr val="accent1">
                    <a:lumMod val="75000"/>
                  </a:schemeClr>
                </a:solidFill>
              </a:rPr>
              <a:t>아요</a:t>
            </a:r>
            <a:endParaRPr lang="en-US" sz="4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Title 5"/>
          <p:cNvSpPr>
            <a:spLocks noGrp="1"/>
          </p:cNvSpPr>
          <p:nvPr>
            <p:ph type="title"/>
          </p:nvPr>
        </p:nvSpPr>
        <p:spPr>
          <a:xfrm>
            <a:off x="318200" y="2173443"/>
            <a:ext cx="1814698" cy="1055630"/>
          </a:xfrm>
        </p:spPr>
        <p:txBody>
          <a:bodyPr>
            <a:normAutofit/>
          </a:bodyPr>
          <a:lstStyle/>
          <a:p>
            <a:pPr algn="l"/>
            <a:r>
              <a:rPr lang="en-US" altLang="ko-KR" b="1" dirty="0" smtClean="0"/>
              <a:t>1.</a:t>
            </a:r>
            <a:r>
              <a:rPr lang="ko-KR" altLang="en-US" b="1" dirty="0" smtClean="0"/>
              <a:t>많</a:t>
            </a:r>
            <a:r>
              <a:rPr lang="ko-KR" altLang="en-US" dirty="0" smtClean="0"/>
              <a:t> </a:t>
            </a:r>
            <a:r>
              <a:rPr lang="en-US" altLang="ko-KR" dirty="0" smtClean="0"/>
              <a:t>=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457200" y="214541"/>
            <a:ext cx="8375984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3200" b="1" dirty="0" smtClean="0">
                <a:latin typeface="+mj-ea"/>
                <a:ea typeface="+mj-ea"/>
              </a:rPr>
              <a:t>동사</a:t>
            </a:r>
            <a:r>
              <a:rPr lang="en-US" altLang="ko-KR" sz="3200" b="1" dirty="0" smtClean="0">
                <a:latin typeface="+mj-ea"/>
                <a:ea typeface="+mj-ea"/>
              </a:rPr>
              <a:t>(V)</a:t>
            </a:r>
            <a:r>
              <a:rPr lang="ko-KR" altLang="en-US" sz="3200" b="1" dirty="0" smtClean="0">
                <a:latin typeface="+mj-ea"/>
                <a:ea typeface="+mj-ea"/>
              </a:rPr>
              <a:t>의 모음</a:t>
            </a:r>
            <a:r>
              <a:rPr lang="en-US" altLang="ko-KR" sz="3200" b="1" dirty="0" smtClean="0">
                <a:latin typeface="+mj-ea"/>
                <a:ea typeface="+mj-ea"/>
              </a:rPr>
              <a:t>: </a:t>
            </a:r>
            <a:r>
              <a:rPr lang="ko-KR" altLang="en-US" sz="3200" b="1" dirty="0" smtClean="0">
                <a:latin typeface="+mj-ea"/>
                <a:ea typeface="+mj-ea"/>
              </a:rPr>
              <a:t> </a:t>
            </a:r>
            <a:r>
              <a:rPr lang="ko-KR" altLang="en-US" sz="3200" b="1" dirty="0" smtClean="0"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</a:rPr>
              <a:t>ㅏ</a:t>
            </a:r>
            <a:r>
              <a:rPr lang="ko-KR" altLang="en-US" sz="3200" b="1" dirty="0" smtClean="0">
                <a:latin typeface="+mj-ea"/>
                <a:ea typeface="+mj-ea"/>
              </a:rPr>
              <a:t> </a:t>
            </a:r>
            <a:r>
              <a:rPr lang="en-US" altLang="ko-KR" sz="3200" b="1" dirty="0" smtClean="0">
                <a:latin typeface="+mj-ea"/>
                <a:ea typeface="+mj-ea"/>
              </a:rPr>
              <a:t>or </a:t>
            </a:r>
            <a:r>
              <a:rPr lang="ko-KR" altLang="en-US" sz="3200" b="1" dirty="0" smtClean="0">
                <a:latin typeface="+mj-ea"/>
                <a:ea typeface="+mj-ea"/>
              </a:rPr>
              <a:t> </a:t>
            </a:r>
            <a:r>
              <a:rPr lang="ko-KR" altLang="en-US" sz="3200" b="1" dirty="0" smtClean="0">
                <a:solidFill>
                  <a:schemeClr val="accent1">
                    <a:lumMod val="75000"/>
                  </a:schemeClr>
                </a:solidFill>
                <a:latin typeface="+mj-ea"/>
                <a:ea typeface="+mj-ea"/>
              </a:rPr>
              <a:t>ㅗ</a:t>
            </a:r>
            <a:r>
              <a:rPr lang="ko-KR" altLang="en-US" sz="3200" b="1" dirty="0" smtClean="0">
                <a:latin typeface="+mj-ea"/>
                <a:ea typeface="+mj-ea"/>
              </a:rPr>
              <a:t> </a:t>
            </a:r>
            <a:endParaRPr lang="en-US" altLang="ko-KR" sz="3200" b="1" dirty="0">
              <a:latin typeface="+mj-ea"/>
              <a:ea typeface="+mj-ea"/>
            </a:endParaRPr>
          </a:p>
          <a:p>
            <a:pPr algn="ctr"/>
            <a:r>
              <a:rPr lang="en-US" altLang="ko-KR" sz="3200" b="1" dirty="0" smtClean="0">
                <a:latin typeface="+mj-ea"/>
                <a:ea typeface="+mj-ea"/>
              </a:rPr>
              <a:t>‘V</a:t>
            </a:r>
            <a:r>
              <a:rPr lang="en-US" altLang="ko-KR" sz="3200" b="1" dirty="0" smtClean="0">
                <a:solidFill>
                  <a:srgbClr val="0070C0"/>
                </a:solidFill>
                <a:latin typeface="+mj-ea"/>
                <a:ea typeface="+mj-ea"/>
              </a:rPr>
              <a:t>–</a:t>
            </a:r>
            <a:r>
              <a:rPr lang="ko-KR" altLang="en-US" sz="3200" b="1" dirty="0" smtClean="0">
                <a:solidFill>
                  <a:srgbClr val="FF0000"/>
                </a:solidFill>
                <a:latin typeface="+mj-ea"/>
                <a:ea typeface="+mj-ea"/>
              </a:rPr>
              <a:t>아요</a:t>
            </a:r>
            <a:r>
              <a:rPr lang="en-US" altLang="ko-KR" sz="3200" b="1" dirty="0" smtClean="0">
                <a:latin typeface="+mj-ea"/>
                <a:ea typeface="+mj-ea"/>
              </a:rPr>
              <a:t>’</a:t>
            </a:r>
            <a:endParaRPr lang="en-US" sz="3200" b="1" dirty="0">
              <a:latin typeface="+mj-ea"/>
              <a:ea typeface="+mj-ea"/>
            </a:endParaRPr>
          </a:p>
        </p:txBody>
      </p:sp>
      <p:sp>
        <p:nvSpPr>
          <p:cNvPr id="20" name="Google Shape;182;p29">
            <a:extLst>
              <a:ext uri="{FF2B5EF4-FFF2-40B4-BE49-F238E27FC236}">
                <a16:creationId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0" y="6226276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1954396" y="4046526"/>
            <a:ext cx="3852957" cy="136367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b="1" dirty="0" smtClean="0"/>
              <a:t>보다</a:t>
            </a:r>
            <a:r>
              <a:rPr lang="ko-KR" altLang="en-US" dirty="0" smtClean="0"/>
              <a:t> </a:t>
            </a:r>
            <a:r>
              <a:rPr lang="en-US" altLang="ko-KR" dirty="0" smtClean="0"/>
              <a:t>+ -</a:t>
            </a:r>
            <a:r>
              <a:rPr lang="ko-KR" altLang="en-US" dirty="0" smtClean="0">
                <a:solidFill>
                  <a:schemeClr val="accent1">
                    <a:lumMod val="75000"/>
                  </a:schemeClr>
                </a:solidFill>
              </a:rPr>
              <a:t>아요</a:t>
            </a:r>
            <a:r>
              <a:rPr lang="en-US" altLang="ko-KR" dirty="0" smtClean="0"/>
              <a:t>=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5334000" y="4334256"/>
            <a:ext cx="3581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 smtClean="0"/>
              <a:t>보</a:t>
            </a:r>
            <a:r>
              <a:rPr lang="ko-KR" altLang="en-US" sz="4400" b="1" dirty="0" smtClean="0">
                <a:solidFill>
                  <a:schemeClr val="accent1">
                    <a:lumMod val="75000"/>
                  </a:schemeClr>
                </a:solidFill>
              </a:rPr>
              <a:t>아요 </a:t>
            </a:r>
            <a:r>
              <a:rPr lang="en-US" altLang="ko-KR" sz="4400" b="1" dirty="0" smtClean="0">
                <a:solidFill>
                  <a:schemeClr val="accent1">
                    <a:lumMod val="75000"/>
                  </a:schemeClr>
                </a:solidFill>
              </a:rPr>
              <a:t>= </a:t>
            </a:r>
            <a:r>
              <a:rPr lang="ko-KR" altLang="en-US" sz="4400" b="1" dirty="0" smtClean="0">
                <a:solidFill>
                  <a:srgbClr val="FF0000"/>
                </a:solidFill>
              </a:rPr>
              <a:t>봐요</a:t>
            </a:r>
            <a:endParaRPr lang="en-US" sz="4400" b="1" dirty="0">
              <a:solidFill>
                <a:srgbClr val="FF0000"/>
              </a:solidFill>
            </a:endParaRPr>
          </a:p>
        </p:txBody>
      </p:sp>
      <p:sp>
        <p:nvSpPr>
          <p:cNvPr id="23" name="Title 5"/>
          <p:cNvSpPr txBox="1">
            <a:spLocks/>
          </p:cNvSpPr>
          <p:nvPr/>
        </p:nvSpPr>
        <p:spPr>
          <a:xfrm>
            <a:off x="330900" y="4198926"/>
            <a:ext cx="1738498" cy="10765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b="1" dirty="0" smtClean="0"/>
              <a:t>2.</a:t>
            </a:r>
            <a:r>
              <a:rPr lang="ko-KR" altLang="en-US" b="1" dirty="0" smtClean="0"/>
              <a:t>보</a:t>
            </a:r>
            <a:r>
              <a:rPr lang="ko-KR" altLang="en-US" dirty="0" smtClean="0"/>
              <a:t> </a:t>
            </a:r>
            <a:r>
              <a:rPr lang="en-US" altLang="ko-KR" dirty="0" smtClean="0"/>
              <a:t>=</a:t>
            </a:r>
            <a:endParaRPr lang="en-US" dirty="0"/>
          </a:p>
        </p:txBody>
      </p:sp>
      <p:cxnSp>
        <p:nvCxnSpPr>
          <p:cNvPr id="24" name="Straight Connector 23"/>
          <p:cNvCxnSpPr/>
          <p:nvPr/>
        </p:nvCxnSpPr>
        <p:spPr>
          <a:xfrm flipH="1">
            <a:off x="2648862" y="4345992"/>
            <a:ext cx="491510" cy="679248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2" name="Oval 1"/>
          <p:cNvSpPr/>
          <p:nvPr/>
        </p:nvSpPr>
        <p:spPr>
          <a:xfrm>
            <a:off x="1154998" y="2353827"/>
            <a:ext cx="304800" cy="35187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400"/>
          </a:p>
        </p:txBody>
      </p:sp>
      <p:sp>
        <p:nvSpPr>
          <p:cNvPr id="13" name="Oval 12"/>
          <p:cNvSpPr/>
          <p:nvPr/>
        </p:nvSpPr>
        <p:spPr>
          <a:xfrm>
            <a:off x="879316" y="4708104"/>
            <a:ext cx="527366" cy="35886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400"/>
          </a:p>
        </p:txBody>
      </p:sp>
    </p:spTree>
    <p:extLst>
      <p:ext uri="{BB962C8B-B14F-4D97-AF65-F5344CB8AC3E}">
        <p14:creationId xmlns:p14="http://schemas.microsoft.com/office/powerpoint/2010/main" val="107730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4" grpId="0"/>
      <p:bldP spid="21" grpId="0"/>
      <p:bldP spid="23" grpId="0"/>
      <p:bldP spid="2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1327344" y="2074127"/>
            <a:ext cx="5105400" cy="98811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4800" b="1" dirty="0" smtClean="0"/>
              <a:t>   먹다</a:t>
            </a:r>
            <a:r>
              <a:rPr lang="ko-KR" altLang="en-US" sz="4800" dirty="0" smtClean="0"/>
              <a:t> </a:t>
            </a:r>
            <a:r>
              <a:rPr lang="en-US" altLang="ko-KR" sz="4800" dirty="0" smtClean="0"/>
              <a:t>+ -</a:t>
            </a:r>
            <a:r>
              <a:rPr lang="ko-KR" altLang="en-US" sz="4800" dirty="0">
                <a:solidFill>
                  <a:schemeClr val="accent1">
                    <a:lumMod val="75000"/>
                  </a:schemeClr>
                </a:solidFill>
              </a:rPr>
              <a:t>어</a:t>
            </a:r>
            <a:r>
              <a:rPr lang="ko-KR" altLang="en-US" sz="4800" dirty="0" smtClean="0">
                <a:solidFill>
                  <a:schemeClr val="accent1">
                    <a:lumMod val="75000"/>
                  </a:schemeClr>
                </a:solidFill>
              </a:rPr>
              <a:t>요</a:t>
            </a:r>
            <a:r>
              <a:rPr lang="en-US" altLang="ko-KR" sz="4800" dirty="0" smtClean="0"/>
              <a:t>=</a:t>
            </a:r>
            <a:endParaRPr lang="en-US" sz="4800" dirty="0"/>
          </a:p>
        </p:txBody>
      </p:sp>
      <p:cxnSp>
        <p:nvCxnSpPr>
          <p:cNvPr id="9" name="Straight Connector 8"/>
          <p:cNvCxnSpPr/>
          <p:nvPr/>
        </p:nvCxnSpPr>
        <p:spPr>
          <a:xfrm flipH="1">
            <a:off x="3041844" y="2129322"/>
            <a:ext cx="533400" cy="724020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5975544" y="2247999"/>
            <a:ext cx="2133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400" b="1" dirty="0" smtClean="0"/>
              <a:t>먹</a:t>
            </a:r>
            <a:r>
              <a:rPr lang="ko-KR" altLang="en-US" sz="4400" b="1" dirty="0" smtClean="0">
                <a:solidFill>
                  <a:schemeClr val="accent1">
                    <a:lumMod val="75000"/>
                  </a:schemeClr>
                </a:solidFill>
              </a:rPr>
              <a:t>어요</a:t>
            </a:r>
            <a:endParaRPr lang="en-US" sz="44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Title 5"/>
          <p:cNvSpPr>
            <a:spLocks noGrp="1"/>
          </p:cNvSpPr>
          <p:nvPr>
            <p:ph type="title"/>
          </p:nvPr>
        </p:nvSpPr>
        <p:spPr>
          <a:xfrm>
            <a:off x="565344" y="1986318"/>
            <a:ext cx="1796845" cy="1143000"/>
          </a:xfrm>
        </p:spPr>
        <p:txBody>
          <a:bodyPr>
            <a:normAutofit/>
          </a:bodyPr>
          <a:lstStyle/>
          <a:p>
            <a:pPr algn="l"/>
            <a:r>
              <a:rPr lang="en-US" altLang="ko-KR" sz="4800" b="1" dirty="0"/>
              <a:t>3</a:t>
            </a:r>
            <a:r>
              <a:rPr lang="en-US" altLang="ko-KR" sz="4800" b="1" dirty="0" smtClean="0"/>
              <a:t>.</a:t>
            </a:r>
            <a:r>
              <a:rPr lang="ko-KR" altLang="en-US" sz="4800" b="1" dirty="0" smtClean="0"/>
              <a:t>먹</a:t>
            </a:r>
            <a:r>
              <a:rPr lang="ko-KR" altLang="en-US" sz="4800" dirty="0" smtClean="0"/>
              <a:t> </a:t>
            </a:r>
            <a:r>
              <a:rPr lang="en-US" altLang="ko-KR" sz="4800" dirty="0" smtClean="0"/>
              <a:t>=</a:t>
            </a:r>
            <a:endParaRPr lang="en-US" sz="4800" dirty="0"/>
          </a:p>
        </p:txBody>
      </p:sp>
      <p:sp>
        <p:nvSpPr>
          <p:cNvPr id="18" name="TextBox 17"/>
          <p:cNvSpPr txBox="1"/>
          <p:nvPr/>
        </p:nvSpPr>
        <p:spPr>
          <a:xfrm>
            <a:off x="296068" y="226691"/>
            <a:ext cx="8375984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3200" b="1" dirty="0" smtClean="0"/>
              <a:t>동사</a:t>
            </a:r>
            <a:r>
              <a:rPr lang="en-US" altLang="ko-KR" sz="3200" b="1" dirty="0" smtClean="0"/>
              <a:t>(V)</a:t>
            </a:r>
            <a:r>
              <a:rPr lang="ko-KR" altLang="en-US" sz="3200" b="1" dirty="0" smtClean="0"/>
              <a:t>의 모음</a:t>
            </a:r>
            <a:r>
              <a:rPr lang="en-US" altLang="ko-KR" sz="3200" b="1" dirty="0" smtClean="0"/>
              <a:t>: </a:t>
            </a:r>
            <a:r>
              <a:rPr lang="ko-KR" altLang="en-US" sz="3200" b="1" dirty="0" smtClean="0"/>
              <a:t> </a:t>
            </a:r>
            <a:r>
              <a:rPr lang="ko-KR" altLang="en-US" sz="3200" b="1" dirty="0" smtClean="0">
                <a:solidFill>
                  <a:schemeClr val="accent1">
                    <a:lumMod val="75000"/>
                  </a:schemeClr>
                </a:solidFill>
              </a:rPr>
              <a:t>ㅓ</a:t>
            </a:r>
            <a:r>
              <a:rPr lang="en-US" altLang="ko-KR" sz="3200" b="1" dirty="0" smtClean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ko-KR" altLang="en-US" sz="3200" b="1" dirty="0" smtClean="0">
                <a:solidFill>
                  <a:schemeClr val="accent1">
                    <a:lumMod val="75000"/>
                  </a:schemeClr>
                </a:solidFill>
              </a:rPr>
              <a:t>ㅜ</a:t>
            </a:r>
            <a:r>
              <a:rPr lang="en-US" altLang="ko-KR" sz="3200" b="1" dirty="0" smtClean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ko-KR" altLang="en-US" sz="3200" b="1" dirty="0" smtClean="0">
                <a:solidFill>
                  <a:schemeClr val="accent1">
                    <a:lumMod val="75000"/>
                  </a:schemeClr>
                </a:solidFill>
              </a:rPr>
              <a:t>ㅡ</a:t>
            </a:r>
            <a:r>
              <a:rPr lang="en-US" altLang="ko-KR" sz="3200" b="1" dirty="0" smtClean="0">
                <a:solidFill>
                  <a:schemeClr val="accent1">
                    <a:lumMod val="75000"/>
                  </a:schemeClr>
                </a:solidFill>
              </a:rPr>
              <a:t>, </a:t>
            </a:r>
            <a:r>
              <a:rPr lang="ko-KR" altLang="en-US" sz="3200" b="1" dirty="0" smtClean="0">
                <a:solidFill>
                  <a:schemeClr val="accent1">
                    <a:lumMod val="75000"/>
                  </a:schemeClr>
                </a:solidFill>
              </a:rPr>
              <a:t>ㅣ</a:t>
            </a:r>
            <a:r>
              <a:rPr lang="en-US" altLang="ko-KR" sz="3200" b="1" dirty="0" smtClean="0">
                <a:solidFill>
                  <a:schemeClr val="accent1">
                    <a:lumMod val="75000"/>
                  </a:schemeClr>
                </a:solidFill>
              </a:rPr>
              <a:t>…</a:t>
            </a:r>
          </a:p>
          <a:p>
            <a:pPr algn="ctr"/>
            <a:r>
              <a:rPr lang="en-US" altLang="ko-KR" sz="3200" b="1" dirty="0" smtClean="0"/>
              <a:t>‘V</a:t>
            </a:r>
            <a:r>
              <a:rPr lang="en-US" altLang="ko-KR" sz="3200" b="1" dirty="0" smtClean="0">
                <a:solidFill>
                  <a:srgbClr val="0070C0"/>
                </a:solidFill>
              </a:rPr>
              <a:t>–</a:t>
            </a:r>
            <a:r>
              <a:rPr lang="ko-KR" altLang="en-US" sz="3200" b="1" dirty="0" smtClean="0">
                <a:solidFill>
                  <a:srgbClr val="FF0000"/>
                </a:solidFill>
              </a:rPr>
              <a:t>어요</a:t>
            </a:r>
            <a:r>
              <a:rPr lang="en-US" altLang="ko-KR" sz="3200" b="1" dirty="0" smtClean="0"/>
              <a:t>’</a:t>
            </a:r>
            <a:endParaRPr lang="en-US" sz="3200" b="1" dirty="0"/>
          </a:p>
        </p:txBody>
      </p:sp>
      <p:sp>
        <p:nvSpPr>
          <p:cNvPr id="20" name="Google Shape;182;p29">
            <a:extLst>
              <a:ext uri="{FF2B5EF4-FFF2-40B4-BE49-F238E27FC236}">
                <a16:creationId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0" y="6226276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1975755" y="4325674"/>
            <a:ext cx="4112989" cy="96689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4800" b="1" dirty="0" smtClean="0"/>
              <a:t>읽다</a:t>
            </a:r>
            <a:r>
              <a:rPr lang="ko-KR" altLang="en-US" sz="4800" dirty="0" smtClean="0"/>
              <a:t> </a:t>
            </a:r>
            <a:r>
              <a:rPr lang="en-US" altLang="ko-KR" sz="4800" dirty="0" smtClean="0"/>
              <a:t>+ -</a:t>
            </a:r>
            <a:r>
              <a:rPr lang="ko-KR" altLang="en-US" sz="4800" dirty="0">
                <a:solidFill>
                  <a:schemeClr val="accent1">
                    <a:lumMod val="75000"/>
                  </a:schemeClr>
                </a:solidFill>
              </a:rPr>
              <a:t>어</a:t>
            </a:r>
            <a:r>
              <a:rPr lang="ko-KR" altLang="en-US" sz="4800" dirty="0" smtClean="0">
                <a:solidFill>
                  <a:schemeClr val="accent1">
                    <a:lumMod val="75000"/>
                  </a:schemeClr>
                </a:solidFill>
              </a:rPr>
              <a:t>요</a:t>
            </a:r>
            <a:r>
              <a:rPr lang="en-US" altLang="ko-KR" sz="4800" dirty="0" smtClean="0"/>
              <a:t>=</a:t>
            </a:r>
            <a:endParaRPr lang="en-US" sz="4800" dirty="0"/>
          </a:p>
        </p:txBody>
      </p:sp>
      <p:sp>
        <p:nvSpPr>
          <p:cNvPr id="22" name="TextBox 21"/>
          <p:cNvSpPr txBox="1"/>
          <p:nvPr/>
        </p:nvSpPr>
        <p:spPr>
          <a:xfrm>
            <a:off x="5867400" y="4393622"/>
            <a:ext cx="25466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800" b="1" dirty="0" smtClean="0"/>
              <a:t>읽</a:t>
            </a:r>
            <a:r>
              <a:rPr lang="ko-KR" altLang="en-US" sz="4800" b="1" dirty="0" smtClean="0">
                <a:solidFill>
                  <a:schemeClr val="accent1">
                    <a:lumMod val="75000"/>
                  </a:schemeClr>
                </a:solidFill>
              </a:rPr>
              <a:t>어요</a:t>
            </a:r>
            <a:endParaRPr lang="en-US" sz="4800" b="1" dirty="0">
              <a:solidFill>
                <a:srgbClr val="FF0000"/>
              </a:solidFill>
            </a:endParaRPr>
          </a:p>
        </p:txBody>
      </p:sp>
      <p:sp>
        <p:nvSpPr>
          <p:cNvPr id="23" name="Title 5"/>
          <p:cNvSpPr txBox="1">
            <a:spLocks/>
          </p:cNvSpPr>
          <p:nvPr/>
        </p:nvSpPr>
        <p:spPr>
          <a:xfrm>
            <a:off x="565344" y="4242853"/>
            <a:ext cx="1806677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altLang="ko-KR" sz="4800" b="1" dirty="0" smtClean="0"/>
              <a:t>4.</a:t>
            </a:r>
            <a:r>
              <a:rPr lang="ko-KR" altLang="en-US" sz="4800" b="1" dirty="0" smtClean="0"/>
              <a:t>읽</a:t>
            </a:r>
            <a:r>
              <a:rPr lang="ko-KR" altLang="en-US" sz="4800" dirty="0" smtClean="0"/>
              <a:t> </a:t>
            </a:r>
            <a:r>
              <a:rPr lang="en-US" altLang="ko-KR" sz="4800" dirty="0" smtClean="0"/>
              <a:t>=</a:t>
            </a:r>
            <a:endParaRPr lang="en-US" sz="4800" dirty="0"/>
          </a:p>
        </p:txBody>
      </p:sp>
      <p:cxnSp>
        <p:nvCxnSpPr>
          <p:cNvPr id="24" name="Straight Connector 23"/>
          <p:cNvCxnSpPr/>
          <p:nvPr/>
        </p:nvCxnSpPr>
        <p:spPr>
          <a:xfrm flipH="1">
            <a:off x="3060290" y="4382868"/>
            <a:ext cx="412955" cy="686859"/>
          </a:xfrm>
          <a:prstGeom prst="line">
            <a:avLst/>
          </a:prstGeom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2" name="Oval 11"/>
          <p:cNvSpPr/>
          <p:nvPr/>
        </p:nvSpPr>
        <p:spPr>
          <a:xfrm>
            <a:off x="1479744" y="2198336"/>
            <a:ext cx="304800" cy="4393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1483010" y="4420827"/>
            <a:ext cx="304800" cy="4393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1110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4" grpId="0"/>
      <p:bldP spid="21" grpId="0"/>
      <p:bldP spid="23" grpId="0"/>
      <p:bldP spid="12" grpId="0" animBg="1"/>
      <p:bldP spid="1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308810" y="2041662"/>
            <a:ext cx="5265821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4800" b="1" dirty="0" smtClean="0"/>
              <a:t>공부하다</a:t>
            </a:r>
            <a:r>
              <a:rPr lang="ko-KR" altLang="en-US" sz="4800" dirty="0" smtClean="0"/>
              <a:t>  </a:t>
            </a:r>
            <a:r>
              <a:rPr lang="en-US" altLang="ko-KR" sz="4800" dirty="0" smtClean="0"/>
              <a:t>+ </a:t>
            </a:r>
            <a:r>
              <a:rPr lang="ko-KR" altLang="en-US" sz="4800" dirty="0" smtClean="0">
                <a:solidFill>
                  <a:srgbClr val="C00000"/>
                </a:solidFill>
              </a:rPr>
              <a:t>해요 </a:t>
            </a:r>
            <a:r>
              <a:rPr lang="en-US" altLang="ko-KR" sz="4800" dirty="0" smtClean="0"/>
              <a:t>=</a:t>
            </a:r>
            <a:endParaRPr lang="en-US" sz="4800" dirty="0"/>
          </a:p>
        </p:txBody>
      </p:sp>
      <p:cxnSp>
        <p:nvCxnSpPr>
          <p:cNvPr id="9" name="Straight Connector 8"/>
          <p:cNvCxnSpPr/>
          <p:nvPr/>
        </p:nvCxnSpPr>
        <p:spPr>
          <a:xfrm flipH="1" flipV="1">
            <a:off x="1828801" y="2723852"/>
            <a:ext cx="1142999" cy="20676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5239752" y="2408919"/>
            <a:ext cx="33648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800" b="1" dirty="0" smtClean="0"/>
              <a:t> 공부</a:t>
            </a:r>
            <a:r>
              <a:rPr lang="ko-KR" altLang="en-US" sz="4800" b="1" dirty="0" smtClean="0">
                <a:solidFill>
                  <a:schemeClr val="accent1">
                    <a:lumMod val="75000"/>
                  </a:schemeClr>
                </a:solidFill>
              </a:rPr>
              <a:t>해요</a:t>
            </a:r>
            <a:endParaRPr lang="en-US" sz="4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20" name="Google Shape;182;p29">
            <a:extLst>
              <a:ext uri="{FF2B5EF4-FFF2-40B4-BE49-F238E27FC236}">
                <a16:creationId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0" y="6226276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186490" y="3540518"/>
            <a:ext cx="5570620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4800" b="1" dirty="0" smtClean="0"/>
              <a:t>전화하다</a:t>
            </a:r>
            <a:r>
              <a:rPr lang="ko-KR" altLang="en-US" sz="4800" dirty="0" smtClean="0"/>
              <a:t> </a:t>
            </a:r>
            <a:r>
              <a:rPr lang="en-US" altLang="ko-KR" sz="4800" dirty="0" smtClean="0"/>
              <a:t>+ </a:t>
            </a:r>
            <a:r>
              <a:rPr lang="ko-KR" altLang="en-US" sz="4800" dirty="0" smtClean="0">
                <a:solidFill>
                  <a:srgbClr val="C00000"/>
                </a:solidFill>
              </a:rPr>
              <a:t>해요 </a:t>
            </a:r>
            <a:r>
              <a:rPr lang="en-US" altLang="ko-KR" sz="4800" dirty="0" smtClean="0"/>
              <a:t>=</a:t>
            </a:r>
            <a:endParaRPr lang="en-US" sz="4800" dirty="0"/>
          </a:p>
        </p:txBody>
      </p:sp>
      <p:sp>
        <p:nvSpPr>
          <p:cNvPr id="22" name="TextBox 21"/>
          <p:cNvSpPr txBox="1"/>
          <p:nvPr/>
        </p:nvSpPr>
        <p:spPr>
          <a:xfrm>
            <a:off x="5243763" y="3829981"/>
            <a:ext cx="31683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4800" b="1" dirty="0" smtClean="0"/>
              <a:t> 전화</a:t>
            </a:r>
            <a:r>
              <a:rPr lang="ko-KR" altLang="en-US" sz="4800" b="1" dirty="0" smtClean="0">
                <a:solidFill>
                  <a:schemeClr val="accent1">
                    <a:lumMod val="75000"/>
                  </a:schemeClr>
                </a:solidFill>
              </a:rPr>
              <a:t>해요</a:t>
            </a:r>
            <a:endParaRPr lang="en-US" sz="4800" b="1" dirty="0">
              <a:solidFill>
                <a:srgbClr val="FF0000"/>
              </a:solidFill>
            </a:endParaRPr>
          </a:p>
        </p:txBody>
      </p:sp>
      <p:cxnSp>
        <p:nvCxnSpPr>
          <p:cNvPr id="24" name="Straight Connector 23"/>
          <p:cNvCxnSpPr/>
          <p:nvPr/>
        </p:nvCxnSpPr>
        <p:spPr>
          <a:xfrm flipH="1">
            <a:off x="1997241" y="4249047"/>
            <a:ext cx="1126958" cy="0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08810" y="304800"/>
            <a:ext cx="8522369" cy="107721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3200" dirty="0" smtClean="0"/>
              <a:t>동사</a:t>
            </a:r>
            <a:r>
              <a:rPr lang="en-US" altLang="ko-KR" sz="3200" dirty="0" smtClean="0"/>
              <a:t>(V):</a:t>
            </a:r>
            <a:r>
              <a:rPr lang="ko-KR" altLang="en-US" sz="3200" dirty="0" smtClean="0"/>
              <a:t> </a:t>
            </a:r>
            <a:r>
              <a:rPr lang="en-US" altLang="ko-KR" sz="3200" b="1" dirty="0" smtClean="0">
                <a:solidFill>
                  <a:schemeClr val="accent1">
                    <a:lumMod val="75000"/>
                  </a:schemeClr>
                </a:solidFill>
              </a:rPr>
              <a:t>–</a:t>
            </a:r>
            <a:r>
              <a:rPr lang="ko-KR" altLang="en-US" sz="3200" b="1" dirty="0" smtClean="0">
                <a:solidFill>
                  <a:schemeClr val="accent1">
                    <a:lumMod val="75000"/>
                  </a:schemeClr>
                </a:solidFill>
              </a:rPr>
              <a:t>하다</a:t>
            </a:r>
            <a:endParaRPr lang="en-US" altLang="ko-KR" sz="3200" dirty="0" smtClean="0"/>
          </a:p>
          <a:p>
            <a:pPr algn="ctr"/>
            <a:r>
              <a:rPr lang="ko-KR" altLang="en-US" sz="3200" dirty="0" smtClean="0"/>
              <a:t> </a:t>
            </a:r>
            <a:r>
              <a:rPr lang="en-US" altLang="ko-KR" sz="3200" dirty="0" smtClean="0"/>
              <a:t>‘V</a:t>
            </a:r>
            <a:r>
              <a:rPr lang="ko-KR" altLang="en-US" sz="3200" b="1" dirty="0" smtClean="0">
                <a:solidFill>
                  <a:srgbClr val="C00000"/>
                </a:solidFill>
              </a:rPr>
              <a:t>해요</a:t>
            </a:r>
            <a:r>
              <a:rPr lang="en-US" altLang="ko-KR" sz="3200" b="1" dirty="0" smtClean="0"/>
              <a:t>’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628904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1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0" y="6226276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5" name="Content Placeholder 2"/>
          <p:cNvSpPr>
            <a:spLocks noGrp="1"/>
          </p:cNvSpPr>
          <p:nvPr>
            <p:ph idx="1"/>
          </p:nvPr>
        </p:nvSpPr>
        <p:spPr>
          <a:xfrm>
            <a:off x="457200" y="76200"/>
            <a:ext cx="8229600" cy="2110324"/>
          </a:xfrm>
          <a:solidFill>
            <a:schemeClr val="accent5">
              <a:lumMod val="20000"/>
              <a:lumOff val="80000"/>
            </a:schemeClr>
          </a:solidFill>
        </p:spPr>
        <p:txBody>
          <a:bodyPr anchor="ctr">
            <a:normAutofit/>
          </a:bodyPr>
          <a:lstStyle/>
          <a:p>
            <a:r>
              <a:rPr lang="ko-KR" altLang="en-US" sz="2600" dirty="0" smtClean="0"/>
              <a:t>자다 </a:t>
            </a:r>
            <a:r>
              <a:rPr lang="en-US" altLang="ko-KR" sz="2600" dirty="0" smtClean="0"/>
              <a:t>(to sleep) = </a:t>
            </a:r>
            <a:r>
              <a:rPr lang="ko-KR" altLang="en-US" sz="2600" dirty="0" smtClean="0"/>
              <a:t>자</a:t>
            </a:r>
            <a:r>
              <a:rPr lang="en-US" altLang="ko-KR" sz="2600" dirty="0" smtClean="0"/>
              <a:t>+</a:t>
            </a:r>
            <a:r>
              <a:rPr lang="ko-KR" altLang="en-US" sz="2600" dirty="0" smtClean="0">
                <a:solidFill>
                  <a:srgbClr val="7030A0"/>
                </a:solidFill>
              </a:rPr>
              <a:t>아요 </a:t>
            </a:r>
            <a:r>
              <a:rPr lang="en-US" altLang="ko-KR" sz="2600" dirty="0" smtClean="0"/>
              <a:t>= </a:t>
            </a:r>
            <a:r>
              <a:rPr lang="ko-KR" altLang="en-US" sz="2600" dirty="0" smtClean="0">
                <a:solidFill>
                  <a:srgbClr val="FF0000"/>
                </a:solidFill>
              </a:rPr>
              <a:t>자</a:t>
            </a:r>
            <a:r>
              <a:rPr lang="ko-KR" altLang="en-US" sz="2600" dirty="0" smtClean="0"/>
              <a:t>요</a:t>
            </a:r>
            <a:endParaRPr lang="en-US" altLang="ko-KR" sz="2600" dirty="0" smtClean="0"/>
          </a:p>
          <a:p>
            <a:r>
              <a:rPr lang="ko-KR" altLang="en-US" sz="2600" dirty="0" smtClean="0"/>
              <a:t>좋다 </a:t>
            </a:r>
            <a:r>
              <a:rPr lang="en-US" altLang="ko-KR" sz="2600" dirty="0" smtClean="0"/>
              <a:t>(to like) = </a:t>
            </a:r>
            <a:r>
              <a:rPr lang="ko-KR" altLang="en-US" sz="2600" dirty="0" smtClean="0"/>
              <a:t>좋 </a:t>
            </a:r>
            <a:r>
              <a:rPr lang="en-US" altLang="ko-KR" sz="2600" dirty="0" smtClean="0"/>
              <a:t>+</a:t>
            </a:r>
            <a:r>
              <a:rPr lang="ko-KR" altLang="en-US" sz="2600" dirty="0" smtClean="0">
                <a:solidFill>
                  <a:srgbClr val="7030A0"/>
                </a:solidFill>
              </a:rPr>
              <a:t>아요 </a:t>
            </a:r>
            <a:r>
              <a:rPr lang="en-US" altLang="ko-KR" sz="2600" dirty="0" smtClean="0"/>
              <a:t>= </a:t>
            </a:r>
            <a:r>
              <a:rPr lang="ko-KR" altLang="en-US" sz="2600" dirty="0" smtClean="0"/>
              <a:t>좋아요</a:t>
            </a:r>
            <a:endParaRPr lang="en-US" altLang="ko-KR" sz="2600" dirty="0" smtClean="0"/>
          </a:p>
          <a:p>
            <a:r>
              <a:rPr lang="ko-KR" altLang="en-US" sz="2600" dirty="0" smtClean="0"/>
              <a:t>놀다 </a:t>
            </a:r>
            <a:r>
              <a:rPr lang="en-US" altLang="ko-KR" sz="2600" dirty="0" smtClean="0"/>
              <a:t>(to play) = </a:t>
            </a:r>
            <a:r>
              <a:rPr lang="ko-KR" altLang="en-US" sz="2600" dirty="0" smtClean="0"/>
              <a:t>놀</a:t>
            </a:r>
            <a:r>
              <a:rPr lang="en-US" altLang="ko-KR" sz="2600" dirty="0" smtClean="0"/>
              <a:t>+</a:t>
            </a:r>
            <a:r>
              <a:rPr lang="ko-KR" altLang="en-US" sz="2600" dirty="0" smtClean="0">
                <a:solidFill>
                  <a:srgbClr val="7030A0"/>
                </a:solidFill>
              </a:rPr>
              <a:t>아요 </a:t>
            </a:r>
            <a:r>
              <a:rPr lang="en-US" altLang="ko-KR" sz="2600" dirty="0" smtClean="0"/>
              <a:t>= </a:t>
            </a:r>
            <a:r>
              <a:rPr lang="ko-KR" altLang="en-US" sz="2600" dirty="0" smtClean="0"/>
              <a:t>놀아요</a:t>
            </a:r>
            <a:endParaRPr lang="en-US" altLang="ko-KR" sz="2600" dirty="0" smtClean="0"/>
          </a:p>
          <a:p>
            <a:r>
              <a:rPr lang="ko-KR" altLang="en-US" sz="2600" dirty="0" smtClean="0"/>
              <a:t>가다 </a:t>
            </a:r>
            <a:r>
              <a:rPr lang="en-US" altLang="ko-KR" sz="2600" dirty="0" smtClean="0"/>
              <a:t>(to go) = </a:t>
            </a:r>
            <a:r>
              <a:rPr lang="ko-KR" altLang="en-US" sz="2600" dirty="0" smtClean="0"/>
              <a:t>가</a:t>
            </a:r>
            <a:r>
              <a:rPr lang="en-US" altLang="ko-KR" sz="2600" dirty="0" smtClean="0"/>
              <a:t>+</a:t>
            </a:r>
            <a:r>
              <a:rPr lang="ko-KR" altLang="en-US" sz="2600" dirty="0" smtClean="0">
                <a:solidFill>
                  <a:srgbClr val="7030A0"/>
                </a:solidFill>
              </a:rPr>
              <a:t>아요 </a:t>
            </a:r>
            <a:r>
              <a:rPr lang="en-US" altLang="ko-KR" sz="2600" dirty="0" smtClean="0"/>
              <a:t>= </a:t>
            </a:r>
            <a:r>
              <a:rPr lang="ko-KR" altLang="en-US" sz="2600" dirty="0" smtClean="0">
                <a:solidFill>
                  <a:srgbClr val="FF0000"/>
                </a:solidFill>
              </a:rPr>
              <a:t>가</a:t>
            </a:r>
            <a:r>
              <a:rPr lang="ko-KR" altLang="en-US" sz="2600" dirty="0" smtClean="0"/>
              <a:t>요</a:t>
            </a:r>
            <a:endParaRPr lang="en-US" altLang="ko-KR" sz="2600" dirty="0" smtClean="0"/>
          </a:p>
        </p:txBody>
      </p:sp>
      <p:sp>
        <p:nvSpPr>
          <p:cNvPr id="16" name="Content Placeholder 2"/>
          <p:cNvSpPr txBox="1">
            <a:spLocks/>
          </p:cNvSpPr>
          <p:nvPr/>
        </p:nvSpPr>
        <p:spPr>
          <a:xfrm>
            <a:off x="457200" y="2269650"/>
            <a:ext cx="8229600" cy="227330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2600" dirty="0" smtClean="0"/>
              <a:t>입다 </a:t>
            </a:r>
            <a:r>
              <a:rPr lang="en-US" altLang="ko-KR" sz="2600" dirty="0" smtClean="0"/>
              <a:t>(to put on) = </a:t>
            </a:r>
            <a:r>
              <a:rPr lang="ko-KR" altLang="en-US" sz="2600" dirty="0" smtClean="0"/>
              <a:t>입</a:t>
            </a:r>
            <a:r>
              <a:rPr lang="en-US" altLang="ko-KR" sz="2600" dirty="0" smtClean="0"/>
              <a:t>+</a:t>
            </a:r>
            <a:r>
              <a:rPr lang="ko-KR" altLang="en-US" sz="2600" dirty="0" smtClean="0">
                <a:solidFill>
                  <a:srgbClr val="FF00FF"/>
                </a:solidFill>
              </a:rPr>
              <a:t>어요 </a:t>
            </a:r>
            <a:r>
              <a:rPr lang="en-US" altLang="ko-KR" sz="2600" dirty="0" smtClean="0"/>
              <a:t>= </a:t>
            </a:r>
            <a:r>
              <a:rPr lang="ko-KR" altLang="en-US" sz="2600" dirty="0" smtClean="0"/>
              <a:t>입어요</a:t>
            </a:r>
            <a:endParaRPr lang="en-US" altLang="ko-KR" sz="2600" dirty="0" smtClean="0"/>
          </a:p>
          <a:p>
            <a:r>
              <a:rPr lang="ko-KR" altLang="en-US" sz="2600" dirty="0" smtClean="0"/>
              <a:t>싫다 </a:t>
            </a:r>
            <a:r>
              <a:rPr lang="en-US" altLang="ko-KR" sz="2600" dirty="0" smtClean="0"/>
              <a:t>(to dislike) = </a:t>
            </a:r>
            <a:r>
              <a:rPr lang="ko-KR" altLang="en-US" sz="2600" dirty="0" smtClean="0"/>
              <a:t>싫 </a:t>
            </a:r>
            <a:r>
              <a:rPr lang="en-US" altLang="ko-KR" sz="2600" dirty="0" smtClean="0"/>
              <a:t>+</a:t>
            </a:r>
            <a:r>
              <a:rPr lang="ko-KR" altLang="en-US" sz="2600" dirty="0" smtClean="0">
                <a:solidFill>
                  <a:srgbClr val="FF00FF"/>
                </a:solidFill>
              </a:rPr>
              <a:t>어요 </a:t>
            </a:r>
            <a:r>
              <a:rPr lang="en-US" altLang="ko-KR" sz="2600" dirty="0" smtClean="0"/>
              <a:t>= </a:t>
            </a:r>
            <a:r>
              <a:rPr lang="ko-KR" altLang="en-US" sz="2600" dirty="0" smtClean="0"/>
              <a:t>싫어요</a:t>
            </a:r>
            <a:endParaRPr lang="en-US" altLang="ko-KR" sz="2600" dirty="0" smtClean="0"/>
          </a:p>
          <a:p>
            <a:r>
              <a:rPr lang="ko-KR" altLang="en-US" sz="2600" dirty="0" smtClean="0"/>
              <a:t>뛰다 </a:t>
            </a:r>
            <a:r>
              <a:rPr lang="en-US" altLang="ko-KR" sz="2600" dirty="0" smtClean="0"/>
              <a:t>(to run) = </a:t>
            </a:r>
            <a:r>
              <a:rPr lang="ko-KR" altLang="en-US" sz="2600" dirty="0" smtClean="0"/>
              <a:t>뛰</a:t>
            </a:r>
            <a:r>
              <a:rPr lang="en-US" altLang="ko-KR" sz="2600" dirty="0" smtClean="0"/>
              <a:t>+</a:t>
            </a:r>
            <a:r>
              <a:rPr lang="ko-KR" altLang="en-US" sz="2600" dirty="0" smtClean="0">
                <a:solidFill>
                  <a:srgbClr val="FF00FF"/>
                </a:solidFill>
              </a:rPr>
              <a:t>어요 </a:t>
            </a:r>
            <a:r>
              <a:rPr lang="en-US" altLang="ko-KR" sz="2600" dirty="0" smtClean="0"/>
              <a:t>= </a:t>
            </a:r>
            <a:r>
              <a:rPr lang="ko-KR" altLang="en-US" sz="2600" dirty="0" smtClean="0"/>
              <a:t>뛰어요</a:t>
            </a:r>
            <a:endParaRPr lang="en-US" altLang="ko-KR" sz="2600" dirty="0" smtClean="0"/>
          </a:p>
          <a:p>
            <a:r>
              <a:rPr lang="ko-KR" altLang="en-US" sz="2600" dirty="0" smtClean="0"/>
              <a:t>만들다 </a:t>
            </a:r>
            <a:r>
              <a:rPr lang="en-US" altLang="ko-KR" sz="2600" dirty="0" smtClean="0"/>
              <a:t>(to make) = </a:t>
            </a:r>
            <a:r>
              <a:rPr lang="ko-KR" altLang="en-US" sz="2600" dirty="0" smtClean="0"/>
              <a:t>만들</a:t>
            </a:r>
            <a:r>
              <a:rPr lang="en-US" altLang="ko-KR" sz="2600" dirty="0" smtClean="0"/>
              <a:t>+</a:t>
            </a:r>
            <a:r>
              <a:rPr lang="ko-KR" altLang="en-US" sz="2600" dirty="0" smtClean="0">
                <a:solidFill>
                  <a:srgbClr val="FF00FF"/>
                </a:solidFill>
              </a:rPr>
              <a:t>어요 </a:t>
            </a:r>
            <a:r>
              <a:rPr lang="en-US" altLang="ko-KR" sz="2600" dirty="0" smtClean="0"/>
              <a:t>= </a:t>
            </a:r>
            <a:r>
              <a:rPr lang="ko-KR" altLang="en-US" sz="2600" dirty="0" smtClean="0"/>
              <a:t>만들어요</a:t>
            </a:r>
            <a:endParaRPr lang="en-US" altLang="ko-KR" sz="2600" dirty="0" smtClean="0"/>
          </a:p>
        </p:txBody>
      </p:sp>
      <p:sp>
        <p:nvSpPr>
          <p:cNvPr id="17" name="Content Placeholder 2"/>
          <p:cNvSpPr txBox="1">
            <a:spLocks/>
          </p:cNvSpPr>
          <p:nvPr/>
        </p:nvSpPr>
        <p:spPr>
          <a:xfrm>
            <a:off x="457200" y="4626076"/>
            <a:ext cx="8229600" cy="16002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ko-KR" altLang="en-US" sz="2600" dirty="0" smtClean="0"/>
              <a:t>요리하다 </a:t>
            </a:r>
            <a:r>
              <a:rPr lang="en-US" altLang="ko-KR" sz="2600" dirty="0" smtClean="0"/>
              <a:t>(to cook)= </a:t>
            </a:r>
            <a:r>
              <a:rPr lang="ko-KR" altLang="en-US" sz="2600" dirty="0" smtClean="0"/>
              <a:t>요리</a:t>
            </a:r>
            <a:r>
              <a:rPr lang="en-US" altLang="ko-KR" sz="2600" dirty="0" smtClean="0"/>
              <a:t>+</a:t>
            </a:r>
            <a:r>
              <a:rPr lang="ko-KR" altLang="en-US" sz="2600" dirty="0" smtClean="0">
                <a:solidFill>
                  <a:srgbClr val="FF0000"/>
                </a:solidFill>
              </a:rPr>
              <a:t>해요 </a:t>
            </a:r>
            <a:r>
              <a:rPr lang="en-US" altLang="ko-KR" sz="2600" dirty="0" smtClean="0"/>
              <a:t>= </a:t>
            </a:r>
            <a:r>
              <a:rPr lang="ko-KR" altLang="en-US" sz="2600" dirty="0" smtClean="0"/>
              <a:t>요리해요</a:t>
            </a:r>
            <a:endParaRPr lang="en-US" altLang="ko-KR" sz="2600" dirty="0" smtClean="0"/>
          </a:p>
          <a:p>
            <a:r>
              <a:rPr lang="ko-KR" altLang="en-US" sz="2600" dirty="0" smtClean="0"/>
              <a:t>청소하다 </a:t>
            </a:r>
            <a:r>
              <a:rPr lang="en-US" altLang="ko-KR" sz="2600" dirty="0" smtClean="0"/>
              <a:t>(to clean)= </a:t>
            </a:r>
            <a:r>
              <a:rPr lang="ko-KR" altLang="en-US" sz="2600" dirty="0" smtClean="0"/>
              <a:t>청소</a:t>
            </a:r>
            <a:r>
              <a:rPr lang="en-US" altLang="ko-KR" sz="2600" dirty="0" smtClean="0"/>
              <a:t>+</a:t>
            </a:r>
            <a:r>
              <a:rPr lang="ko-KR" altLang="en-US" sz="2600" dirty="0" smtClean="0">
                <a:solidFill>
                  <a:srgbClr val="FF0000"/>
                </a:solidFill>
              </a:rPr>
              <a:t>해요 </a:t>
            </a:r>
            <a:r>
              <a:rPr lang="en-US" altLang="ko-KR" sz="2600" dirty="0" smtClean="0"/>
              <a:t>= </a:t>
            </a:r>
            <a:r>
              <a:rPr lang="ko-KR" altLang="en-US" sz="2600" dirty="0" smtClean="0"/>
              <a:t>청소해요</a:t>
            </a:r>
            <a:endParaRPr lang="en-US" altLang="ko-KR" sz="2600" dirty="0" smtClean="0"/>
          </a:p>
          <a:p>
            <a:r>
              <a:rPr lang="ko-KR" altLang="en-US" sz="2600" dirty="0" smtClean="0"/>
              <a:t>샤워하다 </a:t>
            </a:r>
            <a:r>
              <a:rPr lang="en-US" altLang="ko-KR" sz="2600" dirty="0" smtClean="0"/>
              <a:t>(to take a shower)= </a:t>
            </a:r>
            <a:r>
              <a:rPr lang="ko-KR" altLang="en-US" sz="2600" dirty="0" smtClean="0"/>
              <a:t>샤워</a:t>
            </a:r>
            <a:r>
              <a:rPr lang="en-US" altLang="ko-KR" sz="2600" dirty="0" smtClean="0"/>
              <a:t>+</a:t>
            </a:r>
            <a:r>
              <a:rPr lang="ko-KR" altLang="en-US" sz="2600" dirty="0" smtClean="0">
                <a:solidFill>
                  <a:srgbClr val="FF0000"/>
                </a:solidFill>
              </a:rPr>
              <a:t>해요 </a:t>
            </a:r>
            <a:r>
              <a:rPr lang="en-US" altLang="ko-KR" sz="2600" dirty="0" smtClean="0"/>
              <a:t>= </a:t>
            </a:r>
            <a:r>
              <a:rPr lang="ko-KR" altLang="en-US" sz="2600" dirty="0" smtClean="0"/>
              <a:t>샤워해요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2516731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1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2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build="p" animBg="1"/>
      <p:bldP spid="16" grpId="0" uiExpand="1" build="p" animBg="1"/>
      <p:bldP spid="17" grpId="0" uiExpand="1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914400"/>
            <a:ext cx="7543799" cy="1981199"/>
          </a:xfrm>
          <a:ln w="19050">
            <a:solidFill>
              <a:schemeClr val="tx1"/>
            </a:solidFill>
          </a:ln>
        </p:spPr>
        <p:txBody>
          <a:bodyPr>
            <a:normAutofit fontScale="90000"/>
          </a:bodyPr>
          <a:lstStyle/>
          <a:p>
            <a:pPr algn="l"/>
            <a:r>
              <a:rPr lang="en-US" altLang="ko-KR" sz="3000" b="1" dirty="0" smtClean="0">
                <a:solidFill>
                  <a:srgbClr val="FF0000"/>
                </a:solidFill>
              </a:rPr>
              <a:t/>
            </a:r>
            <a:br>
              <a:rPr lang="en-US" altLang="ko-KR" sz="3000" b="1" dirty="0" smtClean="0">
                <a:solidFill>
                  <a:srgbClr val="FF0000"/>
                </a:solidFill>
              </a:rPr>
            </a:br>
            <a:r>
              <a:rPr lang="en-US" altLang="ko-KR" sz="3000" b="1" dirty="0" smtClean="0">
                <a:solidFill>
                  <a:srgbClr val="FF0000"/>
                </a:solidFill>
              </a:rPr>
              <a:t>-</a:t>
            </a:r>
            <a:r>
              <a:rPr lang="ko-KR" altLang="en-US" b="1" dirty="0" smtClean="0">
                <a:solidFill>
                  <a:srgbClr val="FF0000"/>
                </a:solidFill>
              </a:rPr>
              <a:t>을</a:t>
            </a:r>
            <a:r>
              <a:rPr lang="en-US" altLang="ko-KR" b="1" dirty="0" smtClean="0">
                <a:solidFill>
                  <a:srgbClr val="FF0000"/>
                </a:solidFill>
              </a:rPr>
              <a:t>/</a:t>
            </a:r>
            <a:r>
              <a:rPr lang="ko-KR" altLang="en-US" b="1" dirty="0" smtClean="0">
                <a:solidFill>
                  <a:srgbClr val="FF0000"/>
                </a:solidFill>
              </a:rPr>
              <a:t>를</a:t>
            </a:r>
            <a:r>
              <a:rPr lang="en-US" altLang="ko-KR" sz="3000" b="1" dirty="0" smtClean="0">
                <a:solidFill>
                  <a:srgbClr val="FF0000"/>
                </a:solidFill>
              </a:rPr>
              <a:t/>
            </a:r>
            <a:br>
              <a:rPr lang="en-US" altLang="ko-KR" sz="3000" b="1" dirty="0" smtClean="0">
                <a:solidFill>
                  <a:srgbClr val="FF0000"/>
                </a:solidFill>
              </a:rPr>
            </a:br>
            <a:r>
              <a:rPr lang="en-US" altLang="ko-KR" sz="3600" dirty="0" smtClean="0"/>
              <a:t>Attached to a noun ,the preceding noun is the object of a sentence</a:t>
            </a:r>
            <a:r>
              <a:rPr lang="en-US" altLang="ko-KR" sz="2200" dirty="0" smtClean="0"/>
              <a:t>.</a:t>
            </a:r>
            <a:br>
              <a:rPr lang="en-US" altLang="ko-KR" sz="2200" dirty="0" smtClean="0"/>
            </a:br>
            <a:r>
              <a:rPr lang="en-US" altLang="ko-KR" sz="2200" dirty="0"/>
              <a:t/>
            </a:r>
            <a:br>
              <a:rPr lang="en-US" altLang="ko-KR" sz="2200" dirty="0"/>
            </a:br>
            <a:endParaRPr lang="en-US" sz="22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59984543"/>
              </p:ext>
            </p:extLst>
          </p:nvPr>
        </p:nvGraphicFramePr>
        <p:xfrm>
          <a:off x="533400" y="3505200"/>
          <a:ext cx="7543799" cy="155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1200">
                  <a:extLst>
                    <a:ext uri="{9D8B030D-6E8A-4147-A177-3AD203B41FA5}">
                      <a16:colId xmlns:a16="http://schemas.microsoft.com/office/drawing/2014/main" val="1111980932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val="2551241836"/>
                    </a:ext>
                  </a:extLst>
                </a:gridCol>
                <a:gridCol w="3886199">
                  <a:extLst>
                    <a:ext uri="{9D8B030D-6E8A-4147-A177-3AD203B41FA5}">
                      <a16:colId xmlns:a16="http://schemas.microsoft.com/office/drawing/2014/main" val="2491397535"/>
                    </a:ext>
                  </a:extLst>
                </a:gridCol>
              </a:tblGrid>
              <a:tr h="71085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ko-KR" altLang="en-US" sz="3000" b="1" dirty="0" smtClean="0"/>
                        <a:t>받침 </a:t>
                      </a:r>
                      <a:r>
                        <a:rPr lang="en-US" altLang="ko-KR" sz="3000" b="1" dirty="0" smtClean="0"/>
                        <a:t>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ko-KR" altLang="en-US" sz="3000" b="1" dirty="0" smtClean="0"/>
                        <a:t>을</a:t>
                      </a:r>
                      <a:endParaRPr lang="en-US" sz="3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ko-KR" altLang="en-US" sz="2500" b="1" dirty="0" smtClean="0"/>
                        <a:t>책</a:t>
                      </a:r>
                      <a:r>
                        <a:rPr lang="ko-KR" altLang="en-US" sz="2500" b="1" dirty="0" smtClean="0">
                          <a:solidFill>
                            <a:srgbClr val="FF0000"/>
                          </a:solidFill>
                        </a:rPr>
                        <a:t>을</a:t>
                      </a:r>
                      <a:r>
                        <a:rPr lang="ko-KR" altLang="en-US" sz="2500" b="1" dirty="0" smtClean="0"/>
                        <a:t> </a:t>
                      </a:r>
                      <a:r>
                        <a:rPr lang="en-US" altLang="ko-KR" sz="2500" b="1" dirty="0" smtClean="0"/>
                        <a:t>/ </a:t>
                      </a:r>
                      <a:r>
                        <a:rPr lang="ko-KR" altLang="en-US" sz="2500" b="1" dirty="0" smtClean="0"/>
                        <a:t>빵</a:t>
                      </a:r>
                      <a:r>
                        <a:rPr lang="ko-KR" altLang="en-US" sz="2500" b="1" dirty="0" smtClean="0">
                          <a:solidFill>
                            <a:srgbClr val="FF0000"/>
                          </a:solidFill>
                        </a:rPr>
                        <a:t>을</a:t>
                      </a:r>
                      <a:r>
                        <a:rPr lang="ko-KR" altLang="en-US" sz="2500" b="1" dirty="0" smtClean="0"/>
                        <a:t> </a:t>
                      </a:r>
                      <a:r>
                        <a:rPr lang="en-US" altLang="ko-KR" sz="2500" b="1" dirty="0" smtClean="0"/>
                        <a:t>/</a:t>
                      </a:r>
                      <a:r>
                        <a:rPr lang="en-US" altLang="ko-KR" sz="2500" b="1" baseline="0" dirty="0" smtClean="0"/>
                        <a:t> </a:t>
                      </a:r>
                      <a:r>
                        <a:rPr lang="ko-KR" altLang="en-US" sz="2500" b="1" dirty="0" smtClean="0"/>
                        <a:t>물</a:t>
                      </a:r>
                      <a:r>
                        <a:rPr lang="ko-KR" altLang="en-US" sz="2500" b="1" dirty="0" smtClean="0">
                          <a:solidFill>
                            <a:srgbClr val="FF0000"/>
                          </a:solidFill>
                        </a:rPr>
                        <a:t>을</a:t>
                      </a:r>
                      <a:endParaRPr lang="en-US" sz="25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42922751"/>
                  </a:ext>
                </a:extLst>
              </a:tr>
              <a:tr h="74676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3000" b="1" dirty="0" smtClean="0"/>
                        <a:t>받침 </a:t>
                      </a:r>
                      <a:r>
                        <a:rPr lang="en-US" altLang="ko-KR" sz="3000" b="1" dirty="0" smtClean="0"/>
                        <a:t>X</a:t>
                      </a:r>
                      <a:endParaRPr lang="en-US" sz="3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ko-KR" altLang="en-US" sz="3000" b="1" dirty="0" smtClean="0"/>
                        <a:t>를</a:t>
                      </a:r>
                      <a:endParaRPr lang="en-US" sz="3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</a:pPr>
                      <a:r>
                        <a:rPr lang="ko-KR" altLang="en-US" sz="2500" b="1" dirty="0" smtClean="0"/>
                        <a:t>우유</a:t>
                      </a:r>
                      <a:r>
                        <a:rPr lang="ko-KR" altLang="en-US" sz="2500" b="1" dirty="0" smtClean="0">
                          <a:solidFill>
                            <a:srgbClr val="FF0000"/>
                          </a:solidFill>
                        </a:rPr>
                        <a:t>를</a:t>
                      </a:r>
                      <a:r>
                        <a:rPr lang="ko-KR" altLang="en-US" sz="2500" b="1" dirty="0" smtClean="0"/>
                        <a:t> </a:t>
                      </a:r>
                      <a:r>
                        <a:rPr lang="en-US" altLang="ko-KR" sz="2500" b="1" dirty="0" smtClean="0"/>
                        <a:t>/ </a:t>
                      </a:r>
                      <a:r>
                        <a:rPr lang="ko-KR" altLang="en-US" sz="2500" b="1" dirty="0" smtClean="0"/>
                        <a:t>요리</a:t>
                      </a:r>
                      <a:r>
                        <a:rPr lang="ko-KR" altLang="en-US" sz="2500" b="1" dirty="0" smtClean="0">
                          <a:solidFill>
                            <a:srgbClr val="FF0000"/>
                          </a:solidFill>
                        </a:rPr>
                        <a:t>를</a:t>
                      </a:r>
                      <a:r>
                        <a:rPr lang="ko-KR" altLang="en-US" sz="2500" b="1" dirty="0" smtClean="0"/>
                        <a:t> </a:t>
                      </a:r>
                      <a:r>
                        <a:rPr lang="en-US" altLang="ko-KR" sz="2500" b="1" dirty="0" smtClean="0"/>
                        <a:t>/ </a:t>
                      </a:r>
                      <a:r>
                        <a:rPr lang="ko-KR" altLang="en-US" sz="2500" b="1" dirty="0" smtClean="0"/>
                        <a:t>전화</a:t>
                      </a:r>
                      <a:r>
                        <a:rPr lang="ko-KR" altLang="en-US" sz="2500" b="1" dirty="0" smtClean="0">
                          <a:solidFill>
                            <a:srgbClr val="FF0000"/>
                          </a:solidFill>
                        </a:rPr>
                        <a:t>를</a:t>
                      </a:r>
                      <a:endParaRPr lang="en-US" sz="25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601725864"/>
                  </a:ext>
                </a:extLst>
              </a:tr>
            </a:tbl>
          </a:graphicData>
        </a:graphic>
      </p:graphicFrame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-9832" y="6248400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7" name="제목 1">
            <a:extLst>
              <a:ext uri="{FF2B5EF4-FFF2-40B4-BE49-F238E27FC236}">
                <a16:creationId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2133"/>
            <a:ext cx="1981200" cy="51578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94 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문법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</p:spTree>
    <p:extLst>
      <p:ext uri="{BB962C8B-B14F-4D97-AF65-F5344CB8AC3E}">
        <p14:creationId xmlns:p14="http://schemas.microsoft.com/office/powerpoint/2010/main" val="3943013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724400" y="1962577"/>
            <a:ext cx="3178278" cy="98607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4800" b="1" dirty="0" smtClean="0"/>
              <a:t>책</a:t>
            </a:r>
            <a:r>
              <a:rPr lang="ko-KR" altLang="en-US" sz="4800" b="1" dirty="0" smtClean="0">
                <a:solidFill>
                  <a:srgbClr val="FF0000"/>
                </a:solidFill>
              </a:rPr>
              <a:t>을</a:t>
            </a:r>
            <a:endParaRPr lang="en-US" sz="4800" dirty="0">
              <a:solidFill>
                <a:srgbClr val="FF0000"/>
              </a:solidFill>
            </a:endParaRPr>
          </a:p>
        </p:txBody>
      </p:sp>
      <p:sp>
        <p:nvSpPr>
          <p:cNvPr id="14" name="Title 5"/>
          <p:cNvSpPr>
            <a:spLocks noGrp="1"/>
          </p:cNvSpPr>
          <p:nvPr>
            <p:ph type="title"/>
          </p:nvPr>
        </p:nvSpPr>
        <p:spPr>
          <a:xfrm>
            <a:off x="1524000" y="1835815"/>
            <a:ext cx="950160" cy="1143000"/>
          </a:xfrm>
        </p:spPr>
        <p:txBody>
          <a:bodyPr>
            <a:normAutofit/>
          </a:bodyPr>
          <a:lstStyle/>
          <a:p>
            <a:pPr algn="l"/>
            <a:r>
              <a:rPr lang="ko-KR" altLang="en-US" sz="4800" b="1" dirty="0"/>
              <a:t>책</a:t>
            </a:r>
            <a:r>
              <a:rPr lang="ko-KR" altLang="en-US" sz="4800" dirty="0" smtClean="0"/>
              <a:t> </a:t>
            </a:r>
            <a:endParaRPr lang="en-US" sz="4800" dirty="0">
              <a:solidFill>
                <a:srgbClr val="FF00FF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44910" y="306693"/>
            <a:ext cx="8375984" cy="769441"/>
          </a:xfrm>
          <a:prstGeom prst="rect">
            <a:avLst/>
          </a:prstGeom>
          <a:solidFill>
            <a:srgbClr val="FFFF99"/>
          </a:solidFill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dirty="0" smtClean="0"/>
              <a:t>받침 </a:t>
            </a:r>
            <a:r>
              <a:rPr lang="en-US" altLang="ko-KR" sz="3600" dirty="0" smtClean="0"/>
              <a:t>(O) </a:t>
            </a:r>
            <a:r>
              <a:rPr lang="en-US" sz="4000" b="1" dirty="0" smtClean="0"/>
              <a:t>+</a:t>
            </a:r>
            <a:r>
              <a:rPr lang="ko-KR" altLang="en-US" sz="4400" b="1" dirty="0" smtClean="0"/>
              <a:t>을</a:t>
            </a:r>
            <a:r>
              <a:rPr lang="ko-KR" altLang="en-US" sz="3600" dirty="0" smtClean="0"/>
              <a:t> </a:t>
            </a:r>
            <a:endParaRPr lang="en-US" sz="3600" dirty="0"/>
          </a:p>
        </p:txBody>
      </p:sp>
      <p:sp>
        <p:nvSpPr>
          <p:cNvPr id="20" name="Google Shape;182;p29">
            <a:extLst>
              <a:ext uri="{FF2B5EF4-FFF2-40B4-BE49-F238E27FC236}">
                <a16:creationId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0" y="6226276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3" name="Title 5"/>
          <p:cNvSpPr txBox="1">
            <a:spLocks/>
          </p:cNvSpPr>
          <p:nvPr/>
        </p:nvSpPr>
        <p:spPr>
          <a:xfrm>
            <a:off x="1530350" y="3190765"/>
            <a:ext cx="93746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4800" b="1" dirty="0" smtClean="0"/>
              <a:t>빵</a:t>
            </a:r>
            <a:endParaRPr lang="en-US" sz="4800" dirty="0">
              <a:solidFill>
                <a:srgbClr val="FF00FF"/>
              </a:solidFill>
            </a:endParaRPr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4724400" y="3113642"/>
            <a:ext cx="3178278" cy="10282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4800" b="1" dirty="0"/>
              <a:t>빵</a:t>
            </a:r>
            <a:r>
              <a:rPr lang="ko-KR" altLang="en-US" sz="4800" b="1" dirty="0" smtClean="0">
                <a:solidFill>
                  <a:srgbClr val="FF0000"/>
                </a:solidFill>
              </a:rPr>
              <a:t>을</a:t>
            </a:r>
            <a:endParaRPr lang="en-US" sz="4800" dirty="0">
              <a:solidFill>
                <a:srgbClr val="FF0000"/>
              </a:solidFill>
            </a:endParaRPr>
          </a:p>
        </p:txBody>
      </p:sp>
      <p:sp>
        <p:nvSpPr>
          <p:cNvPr id="13" name="Title 1"/>
          <p:cNvSpPr txBox="1">
            <a:spLocks/>
          </p:cNvSpPr>
          <p:nvPr/>
        </p:nvSpPr>
        <p:spPr>
          <a:xfrm>
            <a:off x="4724400" y="4191000"/>
            <a:ext cx="3218097" cy="12897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4800" b="1" dirty="0" smtClean="0"/>
              <a:t>물</a:t>
            </a:r>
            <a:r>
              <a:rPr lang="ko-KR" altLang="en-US" sz="4800" b="1" dirty="0" smtClean="0">
                <a:solidFill>
                  <a:srgbClr val="FF0000"/>
                </a:solidFill>
              </a:rPr>
              <a:t>을</a:t>
            </a:r>
            <a:endParaRPr lang="en-US" sz="4800" dirty="0">
              <a:solidFill>
                <a:srgbClr val="FF0000"/>
              </a:solidFill>
            </a:endParaRPr>
          </a:p>
        </p:txBody>
      </p:sp>
      <p:sp>
        <p:nvSpPr>
          <p:cNvPr id="15" name="Title 5"/>
          <p:cNvSpPr txBox="1">
            <a:spLocks/>
          </p:cNvSpPr>
          <p:nvPr/>
        </p:nvSpPr>
        <p:spPr>
          <a:xfrm>
            <a:off x="1524000" y="4438558"/>
            <a:ext cx="102501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4800" b="1" dirty="0" smtClean="0"/>
              <a:t>물</a:t>
            </a:r>
            <a:endParaRPr lang="en-US" sz="4800" dirty="0">
              <a:solidFill>
                <a:srgbClr val="FF00FF"/>
              </a:solidFill>
            </a:endParaRPr>
          </a:p>
        </p:txBody>
      </p:sp>
      <p:sp>
        <p:nvSpPr>
          <p:cNvPr id="17" name="Oval 16"/>
          <p:cNvSpPr/>
          <p:nvPr/>
        </p:nvSpPr>
        <p:spPr>
          <a:xfrm>
            <a:off x="1701800" y="2379385"/>
            <a:ext cx="533400" cy="39556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1670050" y="3747243"/>
            <a:ext cx="577850" cy="39466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1651000" y="4988559"/>
            <a:ext cx="568487" cy="39792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2868592" y="3234740"/>
            <a:ext cx="1219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latin typeface="+mj-ea"/>
                <a:ea typeface="+mj-ea"/>
              </a:rPr>
              <a:t>+</a:t>
            </a:r>
            <a:r>
              <a:rPr lang="ko-KR" altLang="en-US" sz="4800" b="1" dirty="0" smtClean="0">
                <a:solidFill>
                  <a:srgbClr val="FF0000"/>
                </a:solidFill>
                <a:latin typeface="+mj-ea"/>
                <a:ea typeface="+mj-ea"/>
              </a:rPr>
              <a:t>을</a:t>
            </a:r>
            <a:endParaRPr lang="en-US" sz="4800" b="1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sp>
        <p:nvSpPr>
          <p:cNvPr id="3" name="Right Brace 2"/>
          <p:cNvSpPr/>
          <p:nvPr/>
        </p:nvSpPr>
        <p:spPr>
          <a:xfrm>
            <a:off x="2467810" y="2133600"/>
            <a:ext cx="275390" cy="305392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94664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7" presetClass="emph" presetSubtype="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3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44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45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6" dur="250" autoRev="1" fill="remove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7" presetClass="emph" presetSubtype="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7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8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9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60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7" presetClass="emph" presetSubtype="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71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2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3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4" dur="250" autoRev="1" fill="remove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  <p:bldP spid="14" grpId="0"/>
      <p:bldP spid="23" grpId="0"/>
      <p:bldP spid="12" grpId="0"/>
      <p:bldP spid="12" grpId="1"/>
      <p:bldP spid="13" grpId="0"/>
      <p:bldP spid="13" grpId="1"/>
      <p:bldP spid="15" grpId="0"/>
      <p:bldP spid="17" grpId="0" animBg="1"/>
      <p:bldP spid="19" grpId="0" animBg="1"/>
      <p:bldP spid="21" grpId="0" animBg="1"/>
      <p:bldP spid="22" grpId="0"/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384008" y="349520"/>
            <a:ext cx="8375984" cy="76944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ko-KR" altLang="en-US" sz="3600" dirty="0" smtClean="0"/>
              <a:t>받침 </a:t>
            </a:r>
            <a:r>
              <a:rPr lang="en-US" altLang="ko-KR" sz="3600" dirty="0" smtClean="0"/>
              <a:t>(X) </a:t>
            </a:r>
            <a:r>
              <a:rPr lang="en-US" sz="4000" b="1" dirty="0" smtClean="0"/>
              <a:t>+</a:t>
            </a:r>
            <a:r>
              <a:rPr lang="ko-KR" altLang="en-US" sz="4400" b="1" dirty="0"/>
              <a:t>를</a:t>
            </a:r>
            <a:r>
              <a:rPr lang="ko-KR" altLang="en-US" sz="3600" dirty="0" smtClean="0">
                <a:solidFill>
                  <a:srgbClr val="00B050"/>
                </a:solidFill>
              </a:rPr>
              <a:t> </a:t>
            </a:r>
            <a:endParaRPr lang="en-US" sz="3600" dirty="0">
              <a:solidFill>
                <a:srgbClr val="00B050"/>
              </a:solidFill>
            </a:endParaRPr>
          </a:p>
        </p:txBody>
      </p:sp>
      <p:sp>
        <p:nvSpPr>
          <p:cNvPr id="20" name="Google Shape;182;p29">
            <a:extLst>
              <a:ext uri="{FF2B5EF4-FFF2-40B4-BE49-F238E27FC236}">
                <a16:creationId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0" y="6226276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22" name="Title 1"/>
          <p:cNvSpPr txBox="1">
            <a:spLocks/>
          </p:cNvSpPr>
          <p:nvPr/>
        </p:nvSpPr>
        <p:spPr>
          <a:xfrm>
            <a:off x="4724400" y="1962577"/>
            <a:ext cx="3178278" cy="98607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4800" b="1" dirty="0" smtClean="0"/>
              <a:t>우유</a:t>
            </a:r>
            <a:r>
              <a:rPr lang="ko-KR" altLang="en-US" sz="4800" b="1" dirty="0" smtClean="0">
                <a:solidFill>
                  <a:srgbClr val="FF0000"/>
                </a:solidFill>
              </a:rPr>
              <a:t>를</a:t>
            </a:r>
            <a:endParaRPr lang="en-US" sz="4800" dirty="0">
              <a:solidFill>
                <a:srgbClr val="FF0000"/>
              </a:solidFill>
            </a:endParaRPr>
          </a:p>
        </p:txBody>
      </p:sp>
      <p:sp>
        <p:nvSpPr>
          <p:cNvPr id="23" name="Title 5"/>
          <p:cNvSpPr txBox="1">
            <a:spLocks/>
          </p:cNvSpPr>
          <p:nvPr/>
        </p:nvSpPr>
        <p:spPr>
          <a:xfrm>
            <a:off x="1143000" y="1835815"/>
            <a:ext cx="133116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4800" b="1" dirty="0" smtClean="0"/>
              <a:t>우유</a:t>
            </a:r>
            <a:r>
              <a:rPr lang="ko-KR" altLang="en-US" sz="4800" dirty="0" smtClean="0"/>
              <a:t> </a:t>
            </a:r>
            <a:endParaRPr lang="en-US" sz="4800" dirty="0">
              <a:solidFill>
                <a:srgbClr val="FF00FF"/>
              </a:solidFill>
            </a:endParaRPr>
          </a:p>
        </p:txBody>
      </p:sp>
      <p:sp>
        <p:nvSpPr>
          <p:cNvPr id="24" name="Title 5"/>
          <p:cNvSpPr txBox="1">
            <a:spLocks/>
          </p:cNvSpPr>
          <p:nvPr/>
        </p:nvSpPr>
        <p:spPr>
          <a:xfrm>
            <a:off x="1143000" y="3190765"/>
            <a:ext cx="132481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sz="4800" b="1" dirty="0" smtClean="0"/>
              <a:t>요리</a:t>
            </a:r>
            <a:endParaRPr lang="en-US" sz="4800" dirty="0">
              <a:solidFill>
                <a:srgbClr val="FF00FF"/>
              </a:solidFill>
            </a:endParaRPr>
          </a:p>
        </p:txBody>
      </p:sp>
      <p:sp>
        <p:nvSpPr>
          <p:cNvPr id="25" name="Title 1"/>
          <p:cNvSpPr txBox="1">
            <a:spLocks/>
          </p:cNvSpPr>
          <p:nvPr/>
        </p:nvSpPr>
        <p:spPr>
          <a:xfrm>
            <a:off x="4724400" y="3113642"/>
            <a:ext cx="3178278" cy="102826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4800" b="1" dirty="0" smtClean="0"/>
              <a:t>요리</a:t>
            </a:r>
            <a:r>
              <a:rPr lang="ko-KR" altLang="en-US" sz="4800" b="1" dirty="0" smtClean="0">
                <a:solidFill>
                  <a:srgbClr val="FF0000"/>
                </a:solidFill>
              </a:rPr>
              <a:t>를</a:t>
            </a:r>
            <a:endParaRPr lang="en-US" sz="4800" dirty="0">
              <a:solidFill>
                <a:srgbClr val="FF0000"/>
              </a:solidFill>
            </a:endParaRPr>
          </a:p>
        </p:txBody>
      </p:sp>
      <p:sp>
        <p:nvSpPr>
          <p:cNvPr id="26" name="Title 1"/>
          <p:cNvSpPr txBox="1">
            <a:spLocks/>
          </p:cNvSpPr>
          <p:nvPr/>
        </p:nvSpPr>
        <p:spPr>
          <a:xfrm>
            <a:off x="4724400" y="4191000"/>
            <a:ext cx="3218097" cy="128977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ko-KR" altLang="en-US" sz="4800" b="1" dirty="0" smtClean="0"/>
              <a:t>전화</a:t>
            </a:r>
            <a:r>
              <a:rPr lang="ko-KR" altLang="en-US" sz="4800" b="1" dirty="0" smtClean="0">
                <a:solidFill>
                  <a:srgbClr val="FF0000"/>
                </a:solidFill>
              </a:rPr>
              <a:t>를</a:t>
            </a:r>
            <a:endParaRPr lang="en-US" sz="4800" dirty="0">
              <a:solidFill>
                <a:srgbClr val="FF0000"/>
              </a:solidFill>
            </a:endParaRPr>
          </a:p>
        </p:txBody>
      </p:sp>
      <p:sp>
        <p:nvSpPr>
          <p:cNvPr id="27" name="Title 5"/>
          <p:cNvSpPr txBox="1">
            <a:spLocks/>
          </p:cNvSpPr>
          <p:nvPr/>
        </p:nvSpPr>
        <p:spPr>
          <a:xfrm>
            <a:off x="1149350" y="4479332"/>
            <a:ext cx="1406013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ko-KR" altLang="en-US" b="1" dirty="0" smtClean="0"/>
              <a:t>전화</a:t>
            </a:r>
            <a:endParaRPr lang="en-US" dirty="0">
              <a:solidFill>
                <a:srgbClr val="FF00FF"/>
              </a:solidFill>
            </a:endParaRPr>
          </a:p>
        </p:txBody>
      </p:sp>
      <p:sp>
        <p:nvSpPr>
          <p:cNvPr id="29" name="Oval 28"/>
          <p:cNvSpPr/>
          <p:nvPr/>
        </p:nvSpPr>
        <p:spPr>
          <a:xfrm>
            <a:off x="1779002" y="3385748"/>
            <a:ext cx="662405" cy="753033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Oval 29"/>
          <p:cNvSpPr/>
          <p:nvPr/>
        </p:nvSpPr>
        <p:spPr>
          <a:xfrm>
            <a:off x="1770583" y="4644308"/>
            <a:ext cx="690145" cy="75516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Box 30"/>
          <p:cNvSpPr txBox="1"/>
          <p:nvPr/>
        </p:nvSpPr>
        <p:spPr>
          <a:xfrm>
            <a:off x="2868592" y="3234740"/>
            <a:ext cx="1219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latin typeface="+mj-ea"/>
                <a:ea typeface="+mj-ea"/>
              </a:rPr>
              <a:t>+</a:t>
            </a:r>
            <a:r>
              <a:rPr lang="ko-KR" altLang="en-US" sz="4800" b="1" dirty="0">
                <a:solidFill>
                  <a:srgbClr val="FF0000"/>
                </a:solidFill>
                <a:latin typeface="+mj-ea"/>
                <a:ea typeface="+mj-ea"/>
              </a:rPr>
              <a:t>를</a:t>
            </a:r>
            <a:endParaRPr lang="en-US" sz="4800" b="1" dirty="0">
              <a:solidFill>
                <a:srgbClr val="FF0000"/>
              </a:solidFill>
              <a:latin typeface="+mj-ea"/>
              <a:ea typeface="+mj-ea"/>
            </a:endParaRPr>
          </a:p>
        </p:txBody>
      </p:sp>
      <p:sp>
        <p:nvSpPr>
          <p:cNvPr id="32" name="Right Brace 31"/>
          <p:cNvSpPr/>
          <p:nvPr/>
        </p:nvSpPr>
        <p:spPr>
          <a:xfrm>
            <a:off x="2467810" y="2133600"/>
            <a:ext cx="275390" cy="3053920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Multiply 32"/>
          <p:cNvSpPr/>
          <p:nvPr/>
        </p:nvSpPr>
        <p:spPr>
          <a:xfrm>
            <a:off x="2037618" y="2631999"/>
            <a:ext cx="609600" cy="381000"/>
          </a:xfrm>
          <a:prstGeom prst="mathMultiply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34" name="Oval 33"/>
          <p:cNvSpPr/>
          <p:nvPr/>
        </p:nvSpPr>
        <p:spPr>
          <a:xfrm>
            <a:off x="1805405" y="2025353"/>
            <a:ext cx="577850" cy="74043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Multiply 34"/>
          <p:cNvSpPr/>
          <p:nvPr/>
        </p:nvSpPr>
        <p:spPr>
          <a:xfrm>
            <a:off x="2078455" y="3925301"/>
            <a:ext cx="609600" cy="381000"/>
          </a:xfrm>
          <a:prstGeom prst="mathMultiply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36" name="Multiply 35"/>
          <p:cNvSpPr/>
          <p:nvPr/>
        </p:nvSpPr>
        <p:spPr>
          <a:xfrm>
            <a:off x="2150477" y="5282027"/>
            <a:ext cx="609600" cy="381000"/>
          </a:xfrm>
          <a:prstGeom prst="mathMultiply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5574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7" presetClass="emph" presetSubtype="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5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56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57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autoRev="1" fill="remove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7" presetClass="emph" presetSubtype="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9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0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71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72" dur="250" autoRev="1" fill="remove"/>
                                        <p:tgtEl>
                                          <p:spTgt spid="25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7" presetClass="emph" presetSubtype="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83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84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5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86" dur="250" autoRev="1" fill="remove"/>
                                        <p:tgtEl>
                                          <p:spTgt spid="2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2" grpId="1"/>
      <p:bldP spid="23" grpId="0"/>
      <p:bldP spid="24" grpId="0"/>
      <p:bldP spid="25" grpId="0"/>
      <p:bldP spid="25" grpId="1"/>
      <p:bldP spid="26" grpId="0"/>
      <p:bldP spid="26" grpId="1"/>
      <p:bldP spid="27" grpId="0"/>
      <p:bldP spid="29" grpId="0" animBg="1"/>
      <p:bldP spid="30" grpId="0" animBg="1"/>
      <p:bldP spid="31" grpId="0"/>
      <p:bldP spid="32" grpId="0" animBg="1"/>
      <p:bldP spid="33" grpId="0" animBg="1"/>
      <p:bldP spid="34" grpId="0" animBg="1"/>
      <p:bldP spid="35" grpId="0" animBg="1"/>
      <p:bldP spid="3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solidFill>
            <a:srgbClr val="92D050"/>
          </a:solidFill>
        </p:spPr>
        <p:txBody>
          <a:bodyPr/>
          <a:lstStyle/>
          <a:p>
            <a:r>
              <a:rPr lang="ko-KR" altLang="en-US" b="1" dirty="0" smtClean="0"/>
              <a:t>이번에는 친구들이 해</a:t>
            </a:r>
            <a:r>
              <a:rPr lang="en-US" altLang="ko-KR" b="1" dirty="0"/>
              <a:t> </a:t>
            </a:r>
            <a:r>
              <a:rPr lang="ko-KR" altLang="en-US" b="1" dirty="0" smtClean="0"/>
              <a:t>봐요</a:t>
            </a:r>
            <a:endParaRPr lang="en-US" b="1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ko-KR" altLang="en-US" sz="3200" dirty="0" smtClean="0"/>
              <a:t>받침</a:t>
            </a:r>
            <a:r>
              <a:rPr lang="en-US" altLang="ko-KR" sz="3200" dirty="0" smtClean="0"/>
              <a:t>(</a:t>
            </a:r>
            <a:r>
              <a:rPr lang="ko-KR" altLang="en-US" sz="3200" dirty="0" smtClean="0"/>
              <a:t> </a:t>
            </a:r>
            <a:r>
              <a:rPr lang="en-US" altLang="ko-KR" sz="3200" dirty="0" smtClean="0"/>
              <a:t>0 )   +</a:t>
            </a:r>
            <a:r>
              <a:rPr lang="ko-KR" altLang="en-US" sz="3200" dirty="0" smtClean="0">
                <a:solidFill>
                  <a:schemeClr val="accent1">
                    <a:lumMod val="75000"/>
                  </a:schemeClr>
                </a:solidFill>
              </a:rPr>
              <a:t>을</a:t>
            </a:r>
            <a:endParaRPr lang="en-US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692525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buNone/>
            </a:pPr>
            <a:endParaRPr lang="en-US" altLang="ko-KR" dirty="0" smtClean="0"/>
          </a:p>
          <a:p>
            <a:pPr marL="457200" indent="-457200">
              <a:buFont typeface="+mj-lt"/>
              <a:buAutoNum type="arabicPeriod"/>
            </a:pPr>
            <a:r>
              <a:rPr lang="ko-KR" altLang="en-US" dirty="0" smtClean="0"/>
              <a:t>게임</a:t>
            </a:r>
            <a:r>
              <a:rPr lang="en-US" altLang="ko-KR" dirty="0" smtClean="0"/>
              <a:t>___ </a:t>
            </a:r>
            <a:r>
              <a:rPr lang="ko-KR" altLang="en-US" dirty="0" smtClean="0"/>
              <a:t>해요</a:t>
            </a:r>
            <a:r>
              <a:rPr lang="en-US" altLang="ko-KR" dirty="0" smtClean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ko-KR" altLang="en-US" dirty="0" smtClean="0"/>
              <a:t>밥</a:t>
            </a:r>
            <a:r>
              <a:rPr lang="en-US" altLang="ko-KR" dirty="0" smtClean="0"/>
              <a:t>___  </a:t>
            </a:r>
            <a:r>
              <a:rPr lang="ko-KR" altLang="en-US" dirty="0" smtClean="0"/>
              <a:t>먹어요</a:t>
            </a:r>
            <a:r>
              <a:rPr lang="en-US" altLang="ko-KR" dirty="0" smtClean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ko-KR" altLang="en-US" dirty="0" smtClean="0"/>
              <a:t>수업</a:t>
            </a:r>
            <a:r>
              <a:rPr lang="en-US" altLang="ko-KR" dirty="0" smtClean="0"/>
              <a:t>__ </a:t>
            </a:r>
            <a:r>
              <a:rPr lang="ko-KR" altLang="en-US" dirty="0" smtClean="0"/>
              <a:t>해요</a:t>
            </a:r>
            <a:r>
              <a:rPr lang="en-US" altLang="ko-KR" dirty="0" smtClean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ko-KR" altLang="en-US" dirty="0" smtClean="0"/>
              <a:t>옷</a:t>
            </a:r>
            <a:r>
              <a:rPr lang="en-US" altLang="ko-KR" dirty="0" smtClean="0"/>
              <a:t>___ </a:t>
            </a:r>
            <a:r>
              <a:rPr lang="ko-KR" altLang="en-US" dirty="0" smtClean="0"/>
              <a:t>입어요</a:t>
            </a:r>
            <a:r>
              <a:rPr lang="en-US" altLang="ko-KR" dirty="0" smtClean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ko-KR" altLang="en-US" dirty="0" smtClean="0"/>
              <a:t>텔레비전</a:t>
            </a:r>
            <a:r>
              <a:rPr lang="en-US" altLang="ko-KR" dirty="0" smtClean="0"/>
              <a:t>__ </a:t>
            </a:r>
            <a:r>
              <a:rPr lang="ko-KR" altLang="en-US" dirty="0" smtClean="0"/>
              <a:t>봐요</a:t>
            </a:r>
            <a:r>
              <a:rPr lang="en-US" altLang="ko-KR" dirty="0" smtClean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ko-KR" altLang="en-US" dirty="0" smtClean="0"/>
              <a:t>잠</a:t>
            </a:r>
            <a:r>
              <a:rPr lang="en-US" altLang="ko-KR" dirty="0" smtClean="0"/>
              <a:t>__ </a:t>
            </a:r>
            <a:r>
              <a:rPr lang="ko-KR" altLang="en-US" dirty="0" smtClean="0"/>
              <a:t>자요</a:t>
            </a:r>
            <a:r>
              <a:rPr lang="en-US" altLang="ko-KR" dirty="0" smtClean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ko-KR" altLang="en-US" dirty="0" smtClean="0"/>
              <a:t>운전</a:t>
            </a:r>
            <a:r>
              <a:rPr lang="en-US" altLang="ko-KR" dirty="0" smtClean="0"/>
              <a:t>__</a:t>
            </a:r>
            <a:r>
              <a:rPr lang="ko-KR" altLang="en-US" dirty="0" smtClean="0"/>
              <a:t>해요</a:t>
            </a:r>
            <a:r>
              <a:rPr lang="en-US" altLang="ko-KR" dirty="0" smtClean="0"/>
              <a:t>.</a:t>
            </a:r>
          </a:p>
          <a:p>
            <a:pPr marL="0" indent="0">
              <a:buNone/>
            </a:pPr>
            <a:endParaRPr lang="en-US" altLang="ko-KR" dirty="0" smtClean="0"/>
          </a:p>
          <a:p>
            <a:pPr marL="457200" indent="-457200">
              <a:buFont typeface="+mj-lt"/>
              <a:buAutoNum type="arabicPeriod"/>
            </a:pPr>
            <a:endParaRPr lang="en-US" altLang="ko-KR" dirty="0" smtClean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3"/>
          </p:nvPr>
        </p:nvSpPr>
        <p:spPr>
          <a:solidFill>
            <a:schemeClr val="accent6">
              <a:lumMod val="60000"/>
              <a:lumOff val="40000"/>
            </a:schemeClr>
          </a:solidFill>
        </p:spPr>
        <p:txBody>
          <a:bodyPr/>
          <a:lstStyle/>
          <a:p>
            <a:pPr algn="ctr"/>
            <a:r>
              <a:rPr lang="ko-KR" altLang="en-US" sz="3200" dirty="0" smtClean="0"/>
              <a:t>받침 </a:t>
            </a:r>
            <a:r>
              <a:rPr lang="en-US" altLang="ko-KR" sz="3200" dirty="0" smtClean="0"/>
              <a:t>(</a:t>
            </a:r>
            <a:r>
              <a:rPr lang="ko-KR" altLang="en-US" sz="3200" dirty="0" smtClean="0"/>
              <a:t> </a:t>
            </a:r>
            <a:r>
              <a:rPr lang="en-US" altLang="ko-KR" sz="3200" dirty="0" smtClean="0"/>
              <a:t>X )  +</a:t>
            </a:r>
            <a:r>
              <a:rPr lang="ko-KR" altLang="en-US" sz="3200" dirty="0" smtClean="0">
                <a:solidFill>
                  <a:schemeClr val="accent1">
                    <a:lumMod val="75000"/>
                  </a:schemeClr>
                </a:solidFill>
              </a:rPr>
              <a:t>를</a:t>
            </a:r>
            <a:endParaRPr lang="en-US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692525"/>
          </a:xfrm>
          <a:solidFill>
            <a:schemeClr val="accent6">
              <a:lumMod val="20000"/>
              <a:lumOff val="80000"/>
            </a:schemeClr>
          </a:solidFill>
        </p:spPr>
        <p:txBody>
          <a:bodyPr/>
          <a:lstStyle/>
          <a:p>
            <a:endParaRPr lang="en-US" dirty="0" smtClean="0"/>
          </a:p>
          <a:p>
            <a:pPr marL="457200" indent="-457200">
              <a:buFont typeface="+mj-lt"/>
              <a:buAutoNum type="arabicPeriod"/>
            </a:pPr>
            <a:r>
              <a:rPr lang="ko-KR" altLang="en-US" dirty="0" smtClean="0"/>
              <a:t>주스</a:t>
            </a:r>
            <a:r>
              <a:rPr lang="en-US" altLang="ko-KR" dirty="0" smtClean="0"/>
              <a:t>__ </a:t>
            </a:r>
            <a:r>
              <a:rPr lang="ko-KR" altLang="en-US" dirty="0" smtClean="0"/>
              <a:t>마셔요</a:t>
            </a:r>
            <a:r>
              <a:rPr lang="en-US" altLang="ko-KR" dirty="0" smtClean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ko-KR" altLang="en-US" dirty="0" smtClean="0"/>
              <a:t>공부</a:t>
            </a:r>
            <a:r>
              <a:rPr lang="en-US" altLang="ko-KR" dirty="0" smtClean="0"/>
              <a:t>__ </a:t>
            </a:r>
            <a:r>
              <a:rPr lang="ko-KR" altLang="en-US" dirty="0" smtClean="0"/>
              <a:t>해요</a:t>
            </a:r>
            <a:r>
              <a:rPr lang="en-US" altLang="ko-KR" dirty="0" smtClean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ko-KR" altLang="en-US" dirty="0" smtClean="0"/>
              <a:t>노래</a:t>
            </a:r>
            <a:r>
              <a:rPr lang="en-US" altLang="ko-KR" dirty="0" smtClean="0"/>
              <a:t>__ </a:t>
            </a:r>
            <a:r>
              <a:rPr lang="ko-KR" altLang="en-US" dirty="0" smtClean="0"/>
              <a:t>불러요</a:t>
            </a:r>
            <a:r>
              <a:rPr lang="en-US" altLang="ko-KR" dirty="0" smtClean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ko-KR" altLang="en-US" dirty="0" smtClean="0"/>
              <a:t>케이크</a:t>
            </a:r>
            <a:r>
              <a:rPr lang="en-US" altLang="ko-KR" dirty="0" smtClean="0"/>
              <a:t>__ </a:t>
            </a:r>
            <a:r>
              <a:rPr lang="ko-KR" altLang="en-US" dirty="0" smtClean="0"/>
              <a:t>만들어요</a:t>
            </a:r>
            <a:r>
              <a:rPr lang="en-US" altLang="ko-KR" dirty="0" smtClean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ko-KR" altLang="en-US" dirty="0" smtClean="0"/>
              <a:t>세수</a:t>
            </a:r>
            <a:r>
              <a:rPr lang="en-US" altLang="ko-KR" dirty="0" smtClean="0"/>
              <a:t>__ </a:t>
            </a:r>
            <a:r>
              <a:rPr lang="ko-KR" altLang="en-US" dirty="0" smtClean="0"/>
              <a:t>해요</a:t>
            </a:r>
            <a:r>
              <a:rPr lang="en-US" altLang="ko-KR" dirty="0" smtClean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ko-KR" altLang="en-US" dirty="0" smtClean="0"/>
              <a:t>청소</a:t>
            </a:r>
            <a:r>
              <a:rPr lang="en-US" altLang="ko-KR" dirty="0" smtClean="0"/>
              <a:t>__ </a:t>
            </a:r>
            <a:r>
              <a:rPr lang="ko-KR" altLang="en-US" dirty="0" smtClean="0"/>
              <a:t>해요</a:t>
            </a:r>
            <a:r>
              <a:rPr lang="en-US" altLang="ko-KR" dirty="0" smtClean="0"/>
              <a:t>.</a:t>
            </a:r>
          </a:p>
          <a:p>
            <a:pPr marL="457200" indent="-457200">
              <a:buFont typeface="+mj-lt"/>
              <a:buAutoNum type="arabicPeriod"/>
            </a:pPr>
            <a:r>
              <a:rPr lang="ko-KR" altLang="en-US" dirty="0" smtClean="0"/>
              <a:t>일</a:t>
            </a:r>
            <a:r>
              <a:rPr lang="en-US" altLang="ko-KR" dirty="0" smtClean="0"/>
              <a:t>__ </a:t>
            </a:r>
            <a:r>
              <a:rPr lang="ko-KR" altLang="en-US" dirty="0" smtClean="0"/>
              <a:t>해요</a:t>
            </a:r>
            <a:r>
              <a:rPr lang="en-US" altLang="ko-KR" dirty="0" smtClean="0"/>
              <a:t>.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</p:txBody>
      </p:sp>
      <p:sp>
        <p:nvSpPr>
          <p:cNvPr id="9" name="Google Shape;182;p29">
            <a:extLst>
              <a:ext uri="{FF2B5EF4-FFF2-40B4-BE49-F238E27FC236}">
                <a16:creationId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0" y="6226276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696953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 animBg="1"/>
      <p:bldP spid="8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제목 1">
            <a:extLst>
              <a:ext uri="{FF2B5EF4-FFF2-40B4-BE49-F238E27FC236}">
                <a16:creationId xmlns:a16="http://schemas.microsoft.com/office/drawing/2014/main" id="{7E7954D4-FE54-E04F-8E76-DE5B84602C6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683568" y="260648"/>
            <a:ext cx="7850832" cy="3339803"/>
          </a:xfr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defRPr/>
            </a:pPr>
            <a:r>
              <a:rPr kumimoji="1" lang="ko-KR" alt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재외동포를 위한 한국어 </a:t>
            </a:r>
            <a:r>
              <a:rPr kumimoji="1" lang="en-US" altLang="ko-KR" sz="36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1-1</a:t>
            </a:r>
            <a:r>
              <a:rPr kumimoji="1" lang="en-US" altLang="ko-KR" sz="3600" b="1" dirty="0">
                <a:solidFill>
                  <a:schemeClr val="bg1"/>
                </a:solidFill>
                <a:latin typeface="+mj-lt"/>
                <a:ea typeface="Gulim" panose="020B0600000101010101" pitchFamily="34" charset="-127"/>
              </a:rPr>
              <a:t/>
            </a:r>
            <a:br>
              <a:rPr kumimoji="1" lang="en-US" altLang="ko-KR" sz="3600" b="1" dirty="0">
                <a:solidFill>
                  <a:schemeClr val="bg1"/>
                </a:solidFill>
                <a:latin typeface="+mj-lt"/>
                <a:ea typeface="Gulim" panose="020B0600000101010101" pitchFamily="34" charset="-127"/>
              </a:rPr>
            </a:br>
            <a:r>
              <a:rPr kumimoji="1" lang="ko-KR" altLang="en-US" sz="3600" b="1" dirty="0">
                <a:solidFill>
                  <a:schemeClr val="bg1"/>
                </a:solidFill>
                <a:latin typeface="+mj-lt"/>
                <a:ea typeface="Gulim" panose="020B0600000101010101" pitchFamily="34" charset="-127"/>
              </a:rPr>
              <a:t> </a:t>
            </a:r>
            <a:r>
              <a:rPr kumimoji="1" lang="en-US" altLang="ko-KR" sz="3600" b="1" dirty="0">
                <a:solidFill>
                  <a:schemeClr val="bg1"/>
                </a:solidFill>
                <a:latin typeface="+mj-lt"/>
                <a:ea typeface="Gulim" panose="020B0600000101010101" pitchFamily="34" charset="-127"/>
              </a:rPr>
              <a:t/>
            </a:r>
            <a:br>
              <a:rPr kumimoji="1" lang="en-US" altLang="ko-KR" sz="3600" b="1" dirty="0">
                <a:solidFill>
                  <a:schemeClr val="bg1"/>
                </a:solidFill>
                <a:latin typeface="+mj-lt"/>
                <a:ea typeface="Gulim" panose="020B0600000101010101" pitchFamily="34" charset="-127"/>
              </a:rPr>
            </a:br>
            <a:r>
              <a:rPr kumimoji="1" lang="en-US" altLang="ko-KR" sz="36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11</a:t>
            </a:r>
            <a:r>
              <a:rPr kumimoji="1" lang="ko-KR" alt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과 </a:t>
            </a:r>
            <a:r>
              <a:rPr kumimoji="1" lang="en-US" altLang="ko-KR" sz="36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“</a:t>
            </a:r>
            <a:r>
              <a:rPr kumimoji="1" lang="ko-KR" altLang="en-US" sz="36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 텔레비전을 봐요</a:t>
            </a:r>
            <a:r>
              <a:rPr kumimoji="1" lang="en-US" altLang="ko-KR" sz="3600" b="1" dirty="0">
                <a:solidFill>
                  <a:schemeClr val="bg1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>”</a:t>
            </a:r>
            <a:r>
              <a:rPr kumimoji="1" lang="en-US" altLang="ko-KR" sz="3600" b="1" dirty="0" smtClean="0">
                <a:solidFill>
                  <a:schemeClr val="bg1"/>
                </a:solidFill>
                <a:latin typeface="+mj-lt"/>
                <a:ea typeface="Gulim" panose="020B0600000101010101" pitchFamily="34" charset="-127"/>
              </a:rPr>
              <a:t/>
            </a:r>
            <a:br>
              <a:rPr kumimoji="1" lang="en-US" altLang="ko-KR" sz="3600" b="1" dirty="0" smtClean="0">
                <a:solidFill>
                  <a:schemeClr val="bg1"/>
                </a:solidFill>
                <a:latin typeface="+mj-lt"/>
                <a:ea typeface="Gulim" panose="020B0600000101010101" pitchFamily="34" charset="-127"/>
              </a:rPr>
            </a:br>
            <a:r>
              <a:rPr kumimoji="1" lang="en-US" altLang="ko-KR" sz="2400" b="1" dirty="0">
                <a:solidFill>
                  <a:schemeClr val="bg1"/>
                </a:solidFill>
                <a:latin typeface="+mj-lt"/>
                <a:ea typeface="Gulim" panose="020B0600000101010101" pitchFamily="34" charset="-127"/>
              </a:rPr>
              <a:t/>
            </a:r>
            <a:br>
              <a:rPr kumimoji="1" lang="en-US" altLang="ko-KR" sz="2400" b="1" dirty="0">
                <a:solidFill>
                  <a:schemeClr val="bg1"/>
                </a:solidFill>
                <a:latin typeface="+mj-lt"/>
                <a:ea typeface="Gulim" panose="020B0600000101010101" pitchFamily="34" charset="-127"/>
              </a:rPr>
            </a:br>
            <a:endParaRPr kumimoji="1" lang="en-US" altLang="en-US" sz="2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4338" name="부제목 2">
            <a:extLst>
              <a:ext uri="{FF2B5EF4-FFF2-40B4-BE49-F238E27FC236}">
                <a16:creationId xmlns:a16="http://schemas.microsoft.com/office/drawing/2014/main" id="{3D111F4A-533C-5C4D-906E-63FABA149DA7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683568" y="3809999"/>
            <a:ext cx="7850832" cy="2305665"/>
          </a:xfrm>
          <a:ln w="25400">
            <a:solidFill>
              <a:srgbClr val="0070C0"/>
            </a:solidFill>
          </a:ln>
        </p:spPr>
        <p:txBody>
          <a:bodyPr>
            <a:noAutofit/>
          </a:bodyPr>
          <a:lstStyle/>
          <a:p>
            <a:pPr algn="l"/>
            <a:r>
              <a:rPr lang="ko-KR" alt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  <a:t/>
            </a:r>
            <a:br>
              <a:rPr lang="ko-KR" altLang="en-US" sz="2000" dirty="0">
                <a:solidFill>
                  <a:srgbClr val="FF0000"/>
                </a:solidFill>
                <a:latin typeface="Times New Roman" panose="02020603050405020304" pitchFamily="18" charset="0"/>
                <a:ea typeface="Gulim" panose="020B0600000101010101" pitchFamily="34" charset="-127"/>
              </a:rPr>
            </a:br>
            <a:endParaRPr kumimoji="1" lang="en-US" altLang="en-US" sz="2000" dirty="0"/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-9832" y="6373830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b="55056"/>
          <a:stretch/>
        </p:blipFill>
        <p:spPr>
          <a:xfrm>
            <a:off x="762000" y="3847827"/>
            <a:ext cx="3859161" cy="2267837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t="42259" b="390"/>
          <a:stretch/>
        </p:blipFill>
        <p:spPr>
          <a:xfrm>
            <a:off x="4559710" y="3858617"/>
            <a:ext cx="3962400" cy="2257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33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1">
            <a:extLst>
              <a:ext uri="{FF2B5EF4-FFF2-40B4-BE49-F238E27FC236}">
                <a16:creationId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26383"/>
            <a:ext cx="9036496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94 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배워 봐요</a:t>
            </a:r>
            <a:r>
              <a:rPr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r>
              <a:rPr lang="en-US" altLang="ko-KR" sz="2500" b="1" dirty="0">
                <a:solidFill>
                  <a:schemeClr val="bg1"/>
                </a:solidFill>
                <a:latin typeface="Malgun Gothic (Body)"/>
              </a:rPr>
              <a:t> </a:t>
            </a:r>
            <a:r>
              <a:rPr lang="en-US" altLang="ko-KR" sz="2500" b="1" dirty="0" smtClean="0">
                <a:solidFill>
                  <a:schemeClr val="bg1"/>
                </a:solidFill>
                <a:latin typeface="Malgun Gothic (Body)"/>
              </a:rPr>
              <a:t>Let’s learn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sp>
        <p:nvSpPr>
          <p:cNvPr id="13" name="object 35"/>
          <p:cNvSpPr/>
          <p:nvPr/>
        </p:nvSpPr>
        <p:spPr>
          <a:xfrm>
            <a:off x="651758" y="1194733"/>
            <a:ext cx="36335" cy="34437"/>
          </a:xfrm>
          <a:custGeom>
            <a:avLst/>
            <a:gdLst/>
            <a:ahLst/>
            <a:cxnLst/>
            <a:rect l="l" t="t" r="r" b="b"/>
            <a:pathLst>
              <a:path w="36335" h="34437">
                <a:moveTo>
                  <a:pt x="36335" y="0"/>
                </a:moveTo>
                <a:lnTo>
                  <a:pt x="26044" y="3644"/>
                </a:lnTo>
                <a:lnTo>
                  <a:pt x="15504" y="10071"/>
                </a:lnTo>
                <a:lnTo>
                  <a:pt x="6295" y="20072"/>
                </a:lnTo>
                <a:lnTo>
                  <a:pt x="0" y="34437"/>
                </a:lnTo>
              </a:path>
            </a:pathLst>
          </a:custGeom>
          <a:ln w="4635">
            <a:solidFill>
              <a:srgbClr val="FFFFFF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36"/>
          <p:cNvSpPr/>
          <p:nvPr/>
        </p:nvSpPr>
        <p:spPr>
          <a:xfrm>
            <a:off x="649874" y="1262990"/>
            <a:ext cx="0" cy="20192"/>
          </a:xfrm>
          <a:custGeom>
            <a:avLst/>
            <a:gdLst/>
            <a:ahLst/>
            <a:cxnLst/>
            <a:rect l="l" t="t" r="r" b="b"/>
            <a:pathLst>
              <a:path h="20192">
                <a:moveTo>
                  <a:pt x="0" y="0"/>
                </a:moveTo>
                <a:lnTo>
                  <a:pt x="0" y="20193"/>
                </a:lnTo>
              </a:path>
            </a:pathLst>
          </a:custGeom>
          <a:ln w="4635">
            <a:solidFill>
              <a:srgbClr val="FFFFFF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37"/>
          <p:cNvSpPr/>
          <p:nvPr/>
        </p:nvSpPr>
        <p:spPr>
          <a:xfrm>
            <a:off x="651987" y="1310152"/>
            <a:ext cx="34437" cy="36335"/>
          </a:xfrm>
          <a:custGeom>
            <a:avLst/>
            <a:gdLst/>
            <a:ahLst/>
            <a:cxnLst/>
            <a:rect l="l" t="t" r="r" b="b"/>
            <a:pathLst>
              <a:path w="34437" h="36335">
                <a:moveTo>
                  <a:pt x="0" y="0"/>
                </a:moveTo>
                <a:lnTo>
                  <a:pt x="3644" y="10291"/>
                </a:lnTo>
                <a:lnTo>
                  <a:pt x="10071" y="20831"/>
                </a:lnTo>
                <a:lnTo>
                  <a:pt x="20072" y="30039"/>
                </a:lnTo>
                <a:lnTo>
                  <a:pt x="34437" y="36335"/>
                </a:lnTo>
              </a:path>
            </a:pathLst>
          </a:custGeom>
          <a:ln w="4635">
            <a:solidFill>
              <a:srgbClr val="FFFFFF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43"/>
          <p:cNvSpPr/>
          <p:nvPr/>
        </p:nvSpPr>
        <p:spPr>
          <a:xfrm>
            <a:off x="649878" y="1238753"/>
            <a:ext cx="266" cy="13855"/>
          </a:xfrm>
          <a:custGeom>
            <a:avLst/>
            <a:gdLst/>
            <a:ahLst/>
            <a:cxnLst/>
            <a:rect l="l" t="t" r="r" b="b"/>
            <a:pathLst>
              <a:path w="266" h="13855">
                <a:moveTo>
                  <a:pt x="266" y="0"/>
                </a:moveTo>
                <a:lnTo>
                  <a:pt x="88" y="2032"/>
                </a:lnTo>
                <a:lnTo>
                  <a:pt x="0" y="4140"/>
                </a:lnTo>
                <a:lnTo>
                  <a:pt x="0" y="6350"/>
                </a:lnTo>
                <a:lnTo>
                  <a:pt x="0" y="13855"/>
                </a:lnTo>
              </a:path>
            </a:pathLst>
          </a:custGeom>
          <a:ln w="4635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2" name="object 44"/>
          <p:cNvSpPr/>
          <p:nvPr/>
        </p:nvSpPr>
        <p:spPr>
          <a:xfrm>
            <a:off x="649878" y="1288372"/>
            <a:ext cx="533" cy="13843"/>
          </a:xfrm>
          <a:custGeom>
            <a:avLst/>
            <a:gdLst/>
            <a:ahLst/>
            <a:cxnLst/>
            <a:rect l="l" t="t" r="r" b="b"/>
            <a:pathLst>
              <a:path w="533" h="13843">
                <a:moveTo>
                  <a:pt x="0" y="0"/>
                </a:moveTo>
                <a:lnTo>
                  <a:pt x="0" y="7505"/>
                </a:lnTo>
                <a:lnTo>
                  <a:pt x="0" y="9982"/>
                </a:lnTo>
                <a:lnTo>
                  <a:pt x="533" y="13843"/>
                </a:lnTo>
              </a:path>
            </a:pathLst>
          </a:custGeom>
          <a:ln w="4635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4" name="object 56"/>
          <p:cNvSpPr/>
          <p:nvPr/>
        </p:nvSpPr>
        <p:spPr>
          <a:xfrm>
            <a:off x="666839" y="1735100"/>
            <a:ext cx="297110" cy="0"/>
          </a:xfrm>
          <a:custGeom>
            <a:avLst/>
            <a:gdLst/>
            <a:ahLst/>
            <a:cxnLst/>
            <a:rect l="l" t="t" r="r" b="b"/>
            <a:pathLst>
              <a:path w="297110">
                <a:moveTo>
                  <a:pt x="0" y="0"/>
                </a:moveTo>
                <a:lnTo>
                  <a:pt x="297110" y="0"/>
                </a:lnTo>
              </a:path>
            </a:pathLst>
          </a:custGeom>
          <a:ln w="6172">
            <a:solidFill>
              <a:srgbClr val="FFFFFF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5" name="object 57"/>
          <p:cNvSpPr/>
          <p:nvPr/>
        </p:nvSpPr>
        <p:spPr>
          <a:xfrm>
            <a:off x="652356" y="1756041"/>
            <a:ext cx="0" cy="173901"/>
          </a:xfrm>
          <a:custGeom>
            <a:avLst/>
            <a:gdLst/>
            <a:ahLst/>
            <a:cxnLst/>
            <a:rect l="l" t="t" r="r" b="b"/>
            <a:pathLst>
              <a:path h="173901">
                <a:moveTo>
                  <a:pt x="0" y="0"/>
                </a:moveTo>
                <a:lnTo>
                  <a:pt x="0" y="173901"/>
                </a:lnTo>
              </a:path>
            </a:pathLst>
          </a:custGeom>
          <a:ln w="6172">
            <a:solidFill>
              <a:srgbClr val="FFFFFF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6" name="object 58"/>
          <p:cNvSpPr/>
          <p:nvPr/>
        </p:nvSpPr>
        <p:spPr>
          <a:xfrm>
            <a:off x="673640" y="1944928"/>
            <a:ext cx="298297" cy="0"/>
          </a:xfrm>
          <a:custGeom>
            <a:avLst/>
            <a:gdLst/>
            <a:ahLst/>
            <a:cxnLst/>
            <a:rect l="l" t="t" r="r" b="b"/>
            <a:pathLst>
              <a:path w="298297">
                <a:moveTo>
                  <a:pt x="0" y="0"/>
                </a:moveTo>
                <a:lnTo>
                  <a:pt x="298297" y="0"/>
                </a:lnTo>
              </a:path>
            </a:pathLst>
          </a:custGeom>
          <a:ln w="6172">
            <a:solidFill>
              <a:srgbClr val="FFFFFF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1" name="object 62"/>
          <p:cNvSpPr/>
          <p:nvPr/>
        </p:nvSpPr>
        <p:spPr>
          <a:xfrm>
            <a:off x="652361" y="1735101"/>
            <a:ext cx="8775" cy="9042"/>
          </a:xfrm>
          <a:custGeom>
            <a:avLst/>
            <a:gdLst/>
            <a:ahLst/>
            <a:cxnLst/>
            <a:rect l="l" t="t" r="r" b="b"/>
            <a:pathLst>
              <a:path w="8775" h="9042">
                <a:moveTo>
                  <a:pt x="8775" y="0"/>
                </a:moveTo>
                <a:lnTo>
                  <a:pt x="0" y="0"/>
                </a:lnTo>
                <a:lnTo>
                  <a:pt x="0" y="9042"/>
                </a:lnTo>
              </a:path>
            </a:pathLst>
          </a:custGeom>
          <a:ln w="6172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2" name="object 63"/>
          <p:cNvSpPr/>
          <p:nvPr/>
        </p:nvSpPr>
        <p:spPr>
          <a:xfrm>
            <a:off x="652361" y="1935888"/>
            <a:ext cx="9143" cy="9042"/>
          </a:xfrm>
          <a:custGeom>
            <a:avLst/>
            <a:gdLst/>
            <a:ahLst/>
            <a:cxnLst/>
            <a:rect l="l" t="t" r="r" b="b"/>
            <a:pathLst>
              <a:path w="9143" h="9042">
                <a:moveTo>
                  <a:pt x="0" y="0"/>
                </a:moveTo>
                <a:lnTo>
                  <a:pt x="0" y="9042"/>
                </a:lnTo>
                <a:lnTo>
                  <a:pt x="9143" y="9042"/>
                </a:lnTo>
              </a:path>
            </a:pathLst>
          </a:custGeom>
          <a:ln w="6172">
            <a:solidFill>
              <a:srgbClr val="FFFFFF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4" name="object 81"/>
          <p:cNvSpPr/>
          <p:nvPr/>
        </p:nvSpPr>
        <p:spPr>
          <a:xfrm>
            <a:off x="659856" y="880191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F7A8AE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5" name="object 82"/>
          <p:cNvSpPr/>
          <p:nvPr/>
        </p:nvSpPr>
        <p:spPr>
          <a:xfrm>
            <a:off x="659856" y="1017846"/>
            <a:ext cx="0" cy="0"/>
          </a:xfrm>
          <a:custGeom>
            <a:avLst/>
            <a:gdLst/>
            <a:ahLst/>
            <a:cxnLst/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ln w="12700">
            <a:solidFill>
              <a:srgbClr val="F7A8AE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grpSp>
        <p:nvGrpSpPr>
          <p:cNvPr id="4" name="Group 3"/>
          <p:cNvGrpSpPr/>
          <p:nvPr/>
        </p:nvGrpSpPr>
        <p:grpSpPr>
          <a:xfrm>
            <a:off x="476607" y="2636015"/>
            <a:ext cx="5829451" cy="3459984"/>
            <a:chOff x="427087" y="2636016"/>
            <a:chExt cx="5829451" cy="3459984"/>
          </a:xfrm>
        </p:grpSpPr>
        <p:sp>
          <p:nvSpPr>
            <p:cNvPr id="81" name="object 95"/>
            <p:cNvSpPr txBox="1"/>
            <p:nvPr/>
          </p:nvSpPr>
          <p:spPr>
            <a:xfrm>
              <a:off x="427087" y="3070655"/>
              <a:ext cx="103505" cy="178435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sz="1100" b="1" dirty="0" smtClean="0">
                  <a:solidFill>
                    <a:srgbClr val="FFFFFF"/>
                  </a:solidFill>
                  <a:latin typeface="Arial"/>
                  <a:cs typeface="Arial"/>
                </a:rPr>
                <a:t>1</a:t>
              </a:r>
              <a:endParaRPr sz="1100">
                <a:latin typeface="Arial"/>
                <a:cs typeface="Arial"/>
              </a:endParaRPr>
            </a:p>
          </p:txBody>
        </p:sp>
        <p:sp>
          <p:nvSpPr>
            <p:cNvPr id="98" name="object 79"/>
            <p:cNvSpPr txBox="1"/>
            <p:nvPr/>
          </p:nvSpPr>
          <p:spPr>
            <a:xfrm>
              <a:off x="2908859" y="2636016"/>
              <a:ext cx="3347679" cy="3459984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algn="ctr">
                <a:lnSpc>
                  <a:spcPct val="150000"/>
                </a:lnSpc>
              </a:pPr>
              <a:endParaRPr lang="en-US" sz="1000" u="sng" spc="30" dirty="0" smtClean="0">
                <a:solidFill>
                  <a:srgbClr val="231F20"/>
                </a:solidFill>
                <a:latin typeface="Malgun Gothic"/>
                <a:cs typeface="Malgun Gothic"/>
              </a:endParaRPr>
            </a:p>
            <a:p>
              <a:pPr algn="ctr">
                <a:lnSpc>
                  <a:spcPct val="150000"/>
                </a:lnSpc>
              </a:pPr>
              <a:r>
                <a:rPr lang="en-US" sz="2000" u="sng" spc="30" dirty="0" smtClean="0">
                  <a:solidFill>
                    <a:srgbClr val="231F20"/>
                  </a:solidFill>
                  <a:latin typeface="Malgun Gothic"/>
                  <a:cs typeface="Malgun Gothic"/>
                </a:rPr>
                <a:t>                  </a:t>
              </a:r>
              <a:r>
                <a:rPr sz="2000" spc="30" dirty="0" smtClean="0">
                  <a:solidFill>
                    <a:srgbClr val="231F20"/>
                  </a:solidFill>
                  <a:latin typeface="Malgun Gothic"/>
                  <a:cs typeface="Malgun Gothic"/>
                </a:rPr>
                <a:t>.</a:t>
              </a:r>
              <a:endParaRPr sz="2000" dirty="0">
                <a:latin typeface="Malgun Gothic"/>
                <a:cs typeface="Malgun Gothic"/>
              </a:endParaRPr>
            </a:p>
            <a:p>
              <a:pPr marR="495300" algn="ctr">
                <a:lnSpc>
                  <a:spcPct val="100000"/>
                </a:lnSpc>
              </a:pPr>
              <a:r>
                <a:rPr lang="en-US" sz="2000" spc="-110" dirty="0" smtClean="0">
                  <a:solidFill>
                    <a:srgbClr val="231F20"/>
                  </a:solidFill>
                  <a:latin typeface="Malgun Gothic"/>
                  <a:cs typeface="Malgun Gothic"/>
                </a:rPr>
                <a:t>   </a:t>
              </a:r>
              <a:r>
                <a:rPr sz="2000" spc="-110" dirty="0" smtClean="0">
                  <a:solidFill>
                    <a:srgbClr val="231F20"/>
                  </a:solidFill>
                  <a:latin typeface="Malgun Gothic"/>
                  <a:cs typeface="Malgun Gothic"/>
                </a:rPr>
                <a:t>(</a:t>
              </a:r>
              <a:r>
                <a:rPr sz="2000" b="1" spc="-110" dirty="0" smtClean="0">
                  <a:solidFill>
                    <a:srgbClr val="231F20"/>
                  </a:solidFill>
                  <a:latin typeface="Malgun Gothic"/>
                  <a:cs typeface="Malgun Gothic"/>
                </a:rPr>
                <a:t>마시다)</a:t>
              </a:r>
              <a:endParaRPr sz="2000" b="1" dirty="0">
                <a:latin typeface="Malgun Gothic"/>
                <a:cs typeface="Malgun Gothic"/>
              </a:endParaRPr>
            </a:p>
            <a:p>
              <a:pPr algn="ctr">
                <a:lnSpc>
                  <a:spcPts val="1000"/>
                </a:lnSpc>
              </a:pPr>
              <a:endParaRPr lang="en-US" sz="2000" dirty="0" smtClean="0"/>
            </a:p>
            <a:p>
              <a:pPr algn="ctr">
                <a:lnSpc>
                  <a:spcPts val="1000"/>
                </a:lnSpc>
              </a:pPr>
              <a:endParaRPr lang="en-US" sz="2000" dirty="0"/>
            </a:p>
            <a:p>
              <a:pPr algn="ctr">
                <a:lnSpc>
                  <a:spcPct val="100000"/>
                </a:lnSpc>
              </a:pPr>
              <a:endParaRPr sz="2000" dirty="0">
                <a:latin typeface="Arial"/>
                <a:cs typeface="Arial"/>
              </a:endParaRPr>
            </a:p>
            <a:p>
              <a:pPr algn="ctr">
                <a:lnSpc>
                  <a:spcPct val="100000"/>
                </a:lnSpc>
                <a:tabLst>
                  <a:tab pos="3188335" algn="l"/>
                </a:tabLst>
              </a:pPr>
              <a:r>
                <a:rPr lang="en-US" sz="2000" u="sng" spc="30" dirty="0" smtClean="0">
                  <a:solidFill>
                    <a:srgbClr val="231F20"/>
                  </a:solidFill>
                  <a:latin typeface="Malgun Gothic"/>
                  <a:cs typeface="Malgun Gothic"/>
                </a:rPr>
                <a:t>                 </a:t>
              </a:r>
              <a:r>
                <a:rPr sz="2000" spc="30" dirty="0" smtClean="0">
                  <a:solidFill>
                    <a:srgbClr val="231F20"/>
                  </a:solidFill>
                  <a:latin typeface="Malgun Gothic"/>
                  <a:cs typeface="Malgun Gothic"/>
                </a:rPr>
                <a:t>.</a:t>
              </a:r>
              <a:endParaRPr sz="2000" dirty="0">
                <a:latin typeface="Malgun Gothic"/>
                <a:cs typeface="Malgun Gothic"/>
              </a:endParaRPr>
            </a:p>
            <a:p>
              <a:pPr algn="ctr">
                <a:lnSpc>
                  <a:spcPts val="750"/>
                </a:lnSpc>
                <a:spcBef>
                  <a:spcPts val="40"/>
                </a:spcBef>
              </a:pPr>
              <a:endParaRPr sz="2000" dirty="0"/>
            </a:p>
            <a:p>
              <a:pPr marR="541655" algn="ctr">
                <a:lnSpc>
                  <a:spcPct val="100000"/>
                </a:lnSpc>
              </a:pPr>
              <a:r>
                <a:rPr lang="en-US" sz="2000" b="1" spc="-100" dirty="0" smtClean="0">
                  <a:solidFill>
                    <a:srgbClr val="231F20"/>
                  </a:solidFill>
                  <a:latin typeface="Malgun Gothic"/>
                  <a:cs typeface="Malgun Gothic"/>
                </a:rPr>
                <a:t>     </a:t>
              </a:r>
              <a:r>
                <a:rPr sz="2000" b="1" spc="-100" dirty="0" smtClean="0">
                  <a:solidFill>
                    <a:srgbClr val="231F20"/>
                  </a:solidFill>
                  <a:latin typeface="Malgun Gothic"/>
                  <a:cs typeface="Malgun Gothic"/>
                </a:rPr>
                <a:t>(입다)</a:t>
              </a:r>
              <a:endParaRPr sz="2000" b="1" dirty="0">
                <a:latin typeface="Malgun Gothic"/>
                <a:cs typeface="Malgun Gothic"/>
              </a:endParaRPr>
            </a:p>
            <a:p>
              <a:pPr algn="ctr">
                <a:lnSpc>
                  <a:spcPts val="1000"/>
                </a:lnSpc>
              </a:pPr>
              <a:endParaRPr lang="en-US" sz="2000" dirty="0" smtClean="0"/>
            </a:p>
            <a:p>
              <a:pPr algn="ctr">
                <a:lnSpc>
                  <a:spcPct val="100000"/>
                </a:lnSpc>
              </a:pPr>
              <a:r>
                <a:rPr sz="2000" b="1" dirty="0" smtClean="0">
                  <a:solidFill>
                    <a:srgbClr val="FFFFFF"/>
                  </a:solidFill>
                  <a:latin typeface="Arial"/>
                  <a:cs typeface="Arial"/>
                </a:rPr>
                <a:t>3</a:t>
              </a:r>
              <a:endParaRPr sz="2000" dirty="0">
                <a:latin typeface="Arial"/>
                <a:cs typeface="Arial"/>
              </a:endParaRPr>
            </a:p>
            <a:p>
              <a:pPr algn="ctr">
                <a:lnSpc>
                  <a:spcPts val="500"/>
                </a:lnSpc>
                <a:spcBef>
                  <a:spcPts val="34"/>
                </a:spcBef>
              </a:pPr>
              <a:endParaRPr sz="2000" dirty="0"/>
            </a:p>
            <a:p>
              <a:pPr algn="ctr">
                <a:lnSpc>
                  <a:spcPct val="100000"/>
                </a:lnSpc>
                <a:tabLst>
                  <a:tab pos="3188335" algn="l"/>
                </a:tabLst>
              </a:pPr>
              <a:r>
                <a:rPr lang="en-US" sz="2000" u="sng" spc="30" dirty="0" smtClean="0">
                  <a:solidFill>
                    <a:srgbClr val="231F20"/>
                  </a:solidFill>
                  <a:latin typeface="Malgun Gothic"/>
                  <a:cs typeface="Malgun Gothic"/>
                </a:rPr>
                <a:t>                 </a:t>
              </a:r>
              <a:r>
                <a:rPr sz="2000" spc="30" dirty="0" smtClean="0">
                  <a:solidFill>
                    <a:srgbClr val="231F20"/>
                  </a:solidFill>
                  <a:latin typeface="Malgun Gothic"/>
                  <a:cs typeface="Malgun Gothic"/>
                </a:rPr>
                <a:t>.</a:t>
              </a:r>
              <a:endParaRPr sz="2000" dirty="0">
                <a:latin typeface="Malgun Gothic"/>
                <a:cs typeface="Malgun Gothic"/>
              </a:endParaRPr>
            </a:p>
            <a:p>
              <a:pPr algn="ctr">
                <a:lnSpc>
                  <a:spcPts val="750"/>
                </a:lnSpc>
                <a:spcBef>
                  <a:spcPts val="40"/>
                </a:spcBef>
              </a:pPr>
              <a:endParaRPr sz="2000" dirty="0"/>
            </a:p>
            <a:p>
              <a:pPr marR="410845" algn="ctr">
                <a:lnSpc>
                  <a:spcPct val="100000"/>
                </a:lnSpc>
              </a:pPr>
              <a:r>
                <a:rPr lang="en-US" sz="2000" b="1" spc="-114" dirty="0" smtClean="0">
                  <a:solidFill>
                    <a:srgbClr val="231F20"/>
                  </a:solidFill>
                  <a:latin typeface="Malgun Gothic"/>
                  <a:cs typeface="Malgun Gothic"/>
                </a:rPr>
                <a:t>       </a:t>
              </a:r>
              <a:r>
                <a:rPr sz="2000" b="1" spc="-114" dirty="0" smtClean="0">
                  <a:solidFill>
                    <a:srgbClr val="231F20"/>
                  </a:solidFill>
                  <a:latin typeface="Malgun Gothic"/>
                  <a:cs typeface="Malgun Gothic"/>
                </a:rPr>
                <a:t>(요리하다)</a:t>
              </a:r>
              <a:endParaRPr sz="2000" b="1" dirty="0">
                <a:latin typeface="Malgun Gothic"/>
                <a:cs typeface="Malgun Gothic"/>
              </a:endParaRPr>
            </a:p>
          </p:txBody>
        </p:sp>
        <p:sp>
          <p:nvSpPr>
            <p:cNvPr id="91" name="object 53"/>
            <p:cNvSpPr/>
            <p:nvPr/>
          </p:nvSpPr>
          <p:spPr>
            <a:xfrm>
              <a:off x="1502531" y="2809672"/>
              <a:ext cx="1043861" cy="828000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3" name="object 55"/>
            <p:cNvSpPr/>
            <p:nvPr/>
          </p:nvSpPr>
          <p:spPr>
            <a:xfrm>
              <a:off x="1538278" y="4004669"/>
              <a:ext cx="1035757" cy="827999"/>
            </a:xfrm>
            <a:prstGeom prst="rect">
              <a:avLst/>
            </a:prstGeom>
            <a:blipFill>
              <a:blip r:embed="rId4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5" name="object 57"/>
            <p:cNvSpPr/>
            <p:nvPr/>
          </p:nvSpPr>
          <p:spPr>
            <a:xfrm>
              <a:off x="1503583" y="5098535"/>
              <a:ext cx="1035824" cy="828000"/>
            </a:xfrm>
            <a:prstGeom prst="rect">
              <a:avLst/>
            </a:prstGeom>
            <a:blipFill>
              <a:blip r:embed="rId5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475169" y="780622"/>
            <a:ext cx="6732933" cy="1926562"/>
            <a:chOff x="449292" y="772618"/>
            <a:chExt cx="6732933" cy="1926562"/>
          </a:xfrm>
        </p:grpSpPr>
        <p:sp>
          <p:nvSpPr>
            <p:cNvPr id="72" name="object 53"/>
            <p:cNvSpPr/>
            <p:nvPr/>
          </p:nvSpPr>
          <p:spPr>
            <a:xfrm>
              <a:off x="843857" y="1703261"/>
              <a:ext cx="468002" cy="232910"/>
            </a:xfrm>
            <a:custGeom>
              <a:avLst/>
              <a:gdLst/>
              <a:ahLst/>
              <a:cxnLst/>
              <a:rect l="l" t="t" r="r" b="b"/>
              <a:pathLst>
                <a:path w="432003" h="234010">
                  <a:moveTo>
                    <a:pt x="0" y="0"/>
                  </a:moveTo>
                  <a:lnTo>
                    <a:pt x="0" y="234010"/>
                  </a:lnTo>
                  <a:lnTo>
                    <a:pt x="359270" y="234010"/>
                  </a:lnTo>
                  <a:lnTo>
                    <a:pt x="401048" y="232911"/>
                  </a:lnTo>
                  <a:lnTo>
                    <a:pt x="430774" y="204337"/>
                  </a:lnTo>
                  <a:lnTo>
                    <a:pt x="432003" y="163673"/>
                  </a:lnTo>
                  <a:lnTo>
                    <a:pt x="432003" y="72224"/>
                  </a:lnTo>
                  <a:lnTo>
                    <a:pt x="431864" y="48567"/>
                  </a:lnTo>
                  <a:lnTo>
                    <a:pt x="423149" y="9268"/>
                  </a:lnTo>
                  <a:lnTo>
                    <a:pt x="384551" y="1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CCCBF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71" name="object 34"/>
            <p:cNvSpPr/>
            <p:nvPr/>
          </p:nvSpPr>
          <p:spPr>
            <a:xfrm>
              <a:off x="859875" y="1043093"/>
              <a:ext cx="494949" cy="263999"/>
            </a:xfrm>
            <a:custGeom>
              <a:avLst/>
              <a:gdLst/>
              <a:ahLst/>
              <a:cxnLst/>
              <a:rect l="l" t="t" r="r" b="b"/>
              <a:pathLst>
                <a:path w="320763" h="174955">
                  <a:moveTo>
                    <a:pt x="52489" y="0"/>
                  </a:moveTo>
                  <a:lnTo>
                    <a:pt x="6052" y="7097"/>
                  </a:lnTo>
                  <a:lnTo>
                    <a:pt x="0" y="122466"/>
                  </a:lnTo>
                  <a:lnTo>
                    <a:pt x="262" y="145060"/>
                  </a:lnTo>
                  <a:lnTo>
                    <a:pt x="32857" y="174796"/>
                  </a:lnTo>
                  <a:lnTo>
                    <a:pt x="268274" y="174955"/>
                  </a:lnTo>
                  <a:lnTo>
                    <a:pt x="290869" y="174692"/>
                  </a:lnTo>
                  <a:lnTo>
                    <a:pt x="320605" y="142097"/>
                  </a:lnTo>
                  <a:lnTo>
                    <a:pt x="320763" y="52489"/>
                  </a:lnTo>
                  <a:lnTo>
                    <a:pt x="320501" y="29894"/>
                  </a:lnTo>
                  <a:lnTo>
                    <a:pt x="287906" y="158"/>
                  </a:lnTo>
                  <a:lnTo>
                    <a:pt x="52489" y="0"/>
                  </a:lnTo>
                  <a:close/>
                </a:path>
              </a:pathLst>
            </a:custGeom>
            <a:solidFill>
              <a:srgbClr val="7CCCBF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70" name="object 72"/>
            <p:cNvSpPr/>
            <p:nvPr/>
          </p:nvSpPr>
          <p:spPr>
            <a:xfrm>
              <a:off x="853217" y="772618"/>
              <a:ext cx="1068337" cy="264233"/>
            </a:xfrm>
            <a:custGeom>
              <a:avLst/>
              <a:gdLst/>
              <a:ahLst/>
              <a:cxnLst/>
              <a:rect l="l" t="t" r="r" b="b"/>
              <a:pathLst>
                <a:path w="899998" h="252006">
                  <a:moveTo>
                    <a:pt x="36004" y="0"/>
                  </a:moveTo>
                  <a:lnTo>
                    <a:pt x="35445" y="20779"/>
                  </a:lnTo>
                  <a:lnTo>
                    <a:pt x="31535" y="31472"/>
                  </a:lnTo>
                  <a:lnTo>
                    <a:pt x="20920" y="35430"/>
                  </a:lnTo>
                  <a:lnTo>
                    <a:pt x="249" y="36004"/>
                  </a:lnTo>
                  <a:lnTo>
                    <a:pt x="0" y="216001"/>
                  </a:lnTo>
                  <a:lnTo>
                    <a:pt x="20779" y="216560"/>
                  </a:lnTo>
                  <a:lnTo>
                    <a:pt x="31472" y="220470"/>
                  </a:lnTo>
                  <a:lnTo>
                    <a:pt x="35430" y="231085"/>
                  </a:lnTo>
                  <a:lnTo>
                    <a:pt x="36004" y="251756"/>
                  </a:lnTo>
                  <a:lnTo>
                    <a:pt x="864006" y="252006"/>
                  </a:lnTo>
                  <a:lnTo>
                    <a:pt x="864565" y="231223"/>
                  </a:lnTo>
                  <a:lnTo>
                    <a:pt x="868476" y="220531"/>
                  </a:lnTo>
                  <a:lnTo>
                    <a:pt x="879093" y="216575"/>
                  </a:lnTo>
                  <a:lnTo>
                    <a:pt x="899767" y="216001"/>
                  </a:lnTo>
                  <a:lnTo>
                    <a:pt x="899998" y="36004"/>
                  </a:lnTo>
                  <a:lnTo>
                    <a:pt x="879222" y="35445"/>
                  </a:lnTo>
                  <a:lnTo>
                    <a:pt x="868534" y="31532"/>
                  </a:lnTo>
                  <a:lnTo>
                    <a:pt x="864579" y="20912"/>
                  </a:lnTo>
                  <a:lnTo>
                    <a:pt x="864006" y="230"/>
                  </a:lnTo>
                  <a:lnTo>
                    <a:pt x="36004" y="0"/>
                  </a:lnTo>
                  <a:close/>
                </a:path>
              </a:pathLst>
            </a:custGeom>
            <a:solidFill>
              <a:srgbClr val="F2718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6" name="object 38"/>
            <p:cNvSpPr/>
            <p:nvPr/>
          </p:nvSpPr>
          <p:spPr>
            <a:xfrm>
              <a:off x="473065" y="1342075"/>
              <a:ext cx="167017" cy="0"/>
            </a:xfrm>
            <a:custGeom>
              <a:avLst/>
              <a:gdLst/>
              <a:ahLst/>
              <a:cxnLst/>
              <a:rect l="l" t="t" r="r" b="b"/>
              <a:pathLst>
                <a:path w="167017">
                  <a:moveTo>
                    <a:pt x="0" y="0"/>
                  </a:moveTo>
                  <a:lnTo>
                    <a:pt x="167017" y="0"/>
                  </a:lnTo>
                </a:path>
              </a:pathLst>
            </a:custGeom>
            <a:ln w="4635">
              <a:solidFill>
                <a:srgbClr val="FFFFFF"/>
              </a:solidFill>
              <a:prstDash val="dash"/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7" name="object 39"/>
            <p:cNvSpPr/>
            <p:nvPr/>
          </p:nvSpPr>
          <p:spPr>
            <a:xfrm>
              <a:off x="666637" y="1305525"/>
              <a:ext cx="36335" cy="34437"/>
            </a:xfrm>
            <a:custGeom>
              <a:avLst/>
              <a:gdLst/>
              <a:ahLst/>
              <a:cxnLst/>
              <a:rect l="l" t="t" r="r" b="b"/>
              <a:pathLst>
                <a:path w="36335" h="34437">
                  <a:moveTo>
                    <a:pt x="0" y="34437"/>
                  </a:moveTo>
                  <a:lnTo>
                    <a:pt x="10291" y="30793"/>
                  </a:lnTo>
                  <a:lnTo>
                    <a:pt x="20831" y="24366"/>
                  </a:lnTo>
                  <a:lnTo>
                    <a:pt x="30039" y="14365"/>
                  </a:lnTo>
                  <a:lnTo>
                    <a:pt x="36335" y="0"/>
                  </a:lnTo>
                </a:path>
              </a:pathLst>
            </a:custGeom>
            <a:ln w="4635">
              <a:solidFill>
                <a:srgbClr val="FFFFFF"/>
              </a:solidFill>
              <a:prstDash val="dash"/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8" name="object 40"/>
            <p:cNvSpPr/>
            <p:nvPr/>
          </p:nvSpPr>
          <p:spPr>
            <a:xfrm>
              <a:off x="704855" y="1251511"/>
              <a:ext cx="0" cy="20192"/>
            </a:xfrm>
            <a:custGeom>
              <a:avLst/>
              <a:gdLst/>
              <a:ahLst/>
              <a:cxnLst/>
              <a:rect l="l" t="t" r="r" b="b"/>
              <a:pathLst>
                <a:path h="20192">
                  <a:moveTo>
                    <a:pt x="0" y="20192"/>
                  </a:moveTo>
                  <a:lnTo>
                    <a:pt x="0" y="0"/>
                  </a:lnTo>
                </a:path>
              </a:pathLst>
            </a:custGeom>
            <a:ln w="4635">
              <a:solidFill>
                <a:srgbClr val="FFFFFF"/>
              </a:solidFill>
              <a:prstDash val="dash"/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9" name="object 41"/>
            <p:cNvSpPr/>
            <p:nvPr/>
          </p:nvSpPr>
          <p:spPr>
            <a:xfrm>
              <a:off x="725880" y="1187488"/>
              <a:ext cx="34437" cy="36335"/>
            </a:xfrm>
            <a:custGeom>
              <a:avLst/>
              <a:gdLst/>
              <a:ahLst/>
              <a:cxnLst/>
              <a:rect l="l" t="t" r="r" b="b"/>
              <a:pathLst>
                <a:path w="34437" h="36335">
                  <a:moveTo>
                    <a:pt x="34437" y="36335"/>
                  </a:moveTo>
                  <a:lnTo>
                    <a:pt x="30793" y="26044"/>
                  </a:lnTo>
                  <a:lnTo>
                    <a:pt x="24366" y="15504"/>
                  </a:lnTo>
                  <a:lnTo>
                    <a:pt x="14365" y="6295"/>
                  </a:lnTo>
                  <a:lnTo>
                    <a:pt x="0" y="0"/>
                  </a:lnTo>
                </a:path>
              </a:pathLst>
            </a:custGeom>
            <a:ln w="4635">
              <a:solidFill>
                <a:srgbClr val="FFFFFF"/>
              </a:solidFill>
              <a:prstDash val="dash"/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0" name="object 42"/>
            <p:cNvSpPr/>
            <p:nvPr/>
          </p:nvSpPr>
          <p:spPr>
            <a:xfrm>
              <a:off x="468079" y="1186324"/>
              <a:ext cx="167017" cy="0"/>
            </a:xfrm>
            <a:custGeom>
              <a:avLst/>
              <a:gdLst/>
              <a:ahLst/>
              <a:cxnLst/>
              <a:rect l="l" t="t" r="r" b="b"/>
              <a:pathLst>
                <a:path w="167017">
                  <a:moveTo>
                    <a:pt x="167017" y="0"/>
                  </a:moveTo>
                  <a:lnTo>
                    <a:pt x="0" y="0"/>
                  </a:lnTo>
                </a:path>
              </a:pathLst>
            </a:custGeom>
            <a:ln w="4635">
              <a:solidFill>
                <a:srgbClr val="FFFFFF"/>
              </a:solidFill>
              <a:prstDash val="dash"/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3" name="object 45"/>
            <p:cNvSpPr/>
            <p:nvPr/>
          </p:nvSpPr>
          <p:spPr>
            <a:xfrm>
              <a:off x="449435" y="1341806"/>
              <a:ext cx="13652" cy="266"/>
            </a:xfrm>
            <a:custGeom>
              <a:avLst/>
              <a:gdLst/>
              <a:ahLst/>
              <a:cxnLst/>
              <a:rect l="l" t="t" r="r" b="b"/>
              <a:pathLst>
                <a:path w="13652" h="266">
                  <a:moveTo>
                    <a:pt x="0" y="0"/>
                  </a:moveTo>
                  <a:lnTo>
                    <a:pt x="2031" y="177"/>
                  </a:lnTo>
                  <a:lnTo>
                    <a:pt x="4152" y="266"/>
                  </a:lnTo>
                  <a:lnTo>
                    <a:pt x="6362" y="266"/>
                  </a:lnTo>
                  <a:lnTo>
                    <a:pt x="13652" y="266"/>
                  </a:lnTo>
                </a:path>
              </a:pathLst>
            </a:custGeom>
            <a:ln w="4635">
              <a:solidFill>
                <a:srgbClr val="FFFFFF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4" name="object 46"/>
            <p:cNvSpPr/>
            <p:nvPr/>
          </p:nvSpPr>
          <p:spPr>
            <a:xfrm>
              <a:off x="645066" y="1341539"/>
              <a:ext cx="13639" cy="533"/>
            </a:xfrm>
            <a:custGeom>
              <a:avLst/>
              <a:gdLst/>
              <a:ahLst/>
              <a:cxnLst/>
              <a:rect l="l" t="t" r="r" b="b"/>
              <a:pathLst>
                <a:path w="13639" h="533">
                  <a:moveTo>
                    <a:pt x="0" y="533"/>
                  </a:moveTo>
                  <a:lnTo>
                    <a:pt x="7302" y="533"/>
                  </a:lnTo>
                  <a:lnTo>
                    <a:pt x="9766" y="533"/>
                  </a:lnTo>
                  <a:lnTo>
                    <a:pt x="13639" y="0"/>
                  </a:lnTo>
                </a:path>
              </a:pathLst>
            </a:custGeom>
            <a:ln w="4635">
              <a:solidFill>
                <a:srgbClr val="FFFFFF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5" name="object 47"/>
            <p:cNvSpPr/>
            <p:nvPr/>
          </p:nvSpPr>
          <p:spPr>
            <a:xfrm>
              <a:off x="704578" y="1282077"/>
              <a:ext cx="279" cy="13868"/>
            </a:xfrm>
            <a:custGeom>
              <a:avLst/>
              <a:gdLst/>
              <a:ahLst/>
              <a:cxnLst/>
              <a:rect l="l" t="t" r="r" b="b"/>
              <a:pathLst>
                <a:path w="279" h="13868">
                  <a:moveTo>
                    <a:pt x="0" y="13868"/>
                  </a:moveTo>
                  <a:lnTo>
                    <a:pt x="177" y="11836"/>
                  </a:lnTo>
                  <a:lnTo>
                    <a:pt x="279" y="9715"/>
                  </a:lnTo>
                  <a:lnTo>
                    <a:pt x="279" y="7505"/>
                  </a:lnTo>
                  <a:lnTo>
                    <a:pt x="279" y="0"/>
                  </a:lnTo>
                </a:path>
              </a:pathLst>
            </a:custGeom>
            <a:ln w="4635">
              <a:solidFill>
                <a:srgbClr val="FFFFFF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6" name="object 48"/>
            <p:cNvSpPr/>
            <p:nvPr/>
          </p:nvSpPr>
          <p:spPr>
            <a:xfrm>
              <a:off x="704324" y="1232484"/>
              <a:ext cx="533" cy="13830"/>
            </a:xfrm>
            <a:custGeom>
              <a:avLst/>
              <a:gdLst/>
              <a:ahLst/>
              <a:cxnLst/>
              <a:rect l="l" t="t" r="r" b="b"/>
              <a:pathLst>
                <a:path w="533" h="13830">
                  <a:moveTo>
                    <a:pt x="533" y="13830"/>
                  </a:moveTo>
                  <a:lnTo>
                    <a:pt x="533" y="6324"/>
                  </a:lnTo>
                  <a:lnTo>
                    <a:pt x="533" y="3860"/>
                  </a:lnTo>
                  <a:lnTo>
                    <a:pt x="0" y="0"/>
                  </a:lnTo>
                </a:path>
              </a:pathLst>
            </a:custGeom>
            <a:ln w="4635">
              <a:solidFill>
                <a:srgbClr val="FFFFFF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7" name="object 49"/>
            <p:cNvSpPr/>
            <p:nvPr/>
          </p:nvSpPr>
          <p:spPr>
            <a:xfrm>
              <a:off x="645066" y="1186319"/>
              <a:ext cx="13652" cy="279"/>
            </a:xfrm>
            <a:custGeom>
              <a:avLst/>
              <a:gdLst/>
              <a:ahLst/>
              <a:cxnLst/>
              <a:rect l="l" t="t" r="r" b="b"/>
              <a:pathLst>
                <a:path w="13652" h="279">
                  <a:moveTo>
                    <a:pt x="13652" y="279"/>
                  </a:moveTo>
                  <a:lnTo>
                    <a:pt x="11633" y="101"/>
                  </a:lnTo>
                  <a:lnTo>
                    <a:pt x="9512" y="0"/>
                  </a:lnTo>
                  <a:lnTo>
                    <a:pt x="7302" y="0"/>
                  </a:lnTo>
                  <a:lnTo>
                    <a:pt x="0" y="0"/>
                  </a:lnTo>
                </a:path>
              </a:pathLst>
            </a:custGeom>
            <a:ln w="4635">
              <a:solidFill>
                <a:srgbClr val="FFFFFF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8" name="object 50"/>
            <p:cNvSpPr/>
            <p:nvPr/>
          </p:nvSpPr>
          <p:spPr>
            <a:xfrm>
              <a:off x="449461" y="1186319"/>
              <a:ext cx="13627" cy="546"/>
            </a:xfrm>
            <a:custGeom>
              <a:avLst/>
              <a:gdLst/>
              <a:ahLst/>
              <a:cxnLst/>
              <a:rect l="l" t="t" r="r" b="b"/>
              <a:pathLst>
                <a:path w="13627" h="546">
                  <a:moveTo>
                    <a:pt x="13627" y="0"/>
                  </a:moveTo>
                  <a:lnTo>
                    <a:pt x="6337" y="0"/>
                  </a:lnTo>
                  <a:lnTo>
                    <a:pt x="3860" y="0"/>
                  </a:lnTo>
                  <a:lnTo>
                    <a:pt x="0" y="546"/>
                  </a:lnTo>
                </a:path>
              </a:pathLst>
            </a:custGeom>
            <a:ln w="4635">
              <a:solidFill>
                <a:srgbClr val="FFFFFF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2" name="object 54"/>
            <p:cNvSpPr/>
            <p:nvPr/>
          </p:nvSpPr>
          <p:spPr>
            <a:xfrm>
              <a:off x="813614" y="1817636"/>
              <a:ext cx="0" cy="25666"/>
            </a:xfrm>
            <a:custGeom>
              <a:avLst/>
              <a:gdLst/>
              <a:ahLst/>
              <a:cxnLst/>
              <a:rect l="l" t="t" r="r" b="b"/>
              <a:pathLst>
                <a:path h="25666">
                  <a:moveTo>
                    <a:pt x="0" y="25666"/>
                  </a:moveTo>
                  <a:lnTo>
                    <a:pt x="0" y="0"/>
                  </a:lnTo>
                </a:path>
              </a:pathLst>
            </a:custGeom>
            <a:ln w="6172">
              <a:solidFill>
                <a:srgbClr val="FFFFFF"/>
              </a:solidFill>
              <a:prstDash val="dash"/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3" name="object 55"/>
            <p:cNvSpPr/>
            <p:nvPr/>
          </p:nvSpPr>
          <p:spPr>
            <a:xfrm>
              <a:off x="771454" y="1734233"/>
              <a:ext cx="39194" cy="47448"/>
            </a:xfrm>
            <a:custGeom>
              <a:avLst/>
              <a:gdLst/>
              <a:ahLst/>
              <a:cxnLst/>
              <a:rect l="l" t="t" r="r" b="b"/>
              <a:pathLst>
                <a:path w="39194" h="47448">
                  <a:moveTo>
                    <a:pt x="39194" y="47448"/>
                  </a:moveTo>
                  <a:lnTo>
                    <a:pt x="35874" y="37301"/>
                  </a:lnTo>
                  <a:lnTo>
                    <a:pt x="30704" y="26667"/>
                  </a:lnTo>
                  <a:lnTo>
                    <a:pt x="23275" y="16360"/>
                  </a:lnTo>
                  <a:lnTo>
                    <a:pt x="13176" y="7199"/>
                  </a:lnTo>
                  <a:lnTo>
                    <a:pt x="0" y="0"/>
                  </a:lnTo>
                </a:path>
              </a:pathLst>
            </a:custGeom>
            <a:ln w="6172">
              <a:solidFill>
                <a:srgbClr val="FFFFFF"/>
              </a:solidFill>
              <a:prstDash val="dash"/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7" name="object 59"/>
            <p:cNvSpPr/>
            <p:nvPr/>
          </p:nvSpPr>
          <p:spPr>
            <a:xfrm>
              <a:off x="760463" y="1896681"/>
              <a:ext cx="47680" cy="39016"/>
            </a:xfrm>
            <a:custGeom>
              <a:avLst/>
              <a:gdLst/>
              <a:ahLst/>
              <a:cxnLst/>
              <a:rect l="l" t="t" r="r" b="b"/>
              <a:pathLst>
                <a:path w="47680" h="39016">
                  <a:moveTo>
                    <a:pt x="0" y="39016"/>
                  </a:moveTo>
                  <a:lnTo>
                    <a:pt x="10186" y="35717"/>
                  </a:lnTo>
                  <a:lnTo>
                    <a:pt x="20870" y="30576"/>
                  </a:lnTo>
                  <a:lnTo>
                    <a:pt x="31229" y="23182"/>
                  </a:lnTo>
                  <a:lnTo>
                    <a:pt x="40439" y="13126"/>
                  </a:lnTo>
                  <a:lnTo>
                    <a:pt x="47680" y="0"/>
                  </a:lnTo>
                </a:path>
              </a:pathLst>
            </a:custGeom>
            <a:ln w="6172">
              <a:solidFill>
                <a:srgbClr val="FFFFFF"/>
              </a:solidFill>
              <a:prstDash val="dash"/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8" name="object 60"/>
            <p:cNvSpPr/>
            <p:nvPr/>
          </p:nvSpPr>
          <p:spPr>
            <a:xfrm>
              <a:off x="812877" y="1792814"/>
              <a:ext cx="736" cy="18326"/>
            </a:xfrm>
            <a:custGeom>
              <a:avLst/>
              <a:gdLst/>
              <a:ahLst/>
              <a:cxnLst/>
              <a:rect l="l" t="t" r="r" b="b"/>
              <a:pathLst>
                <a:path w="736" h="18326">
                  <a:moveTo>
                    <a:pt x="736" y="18326"/>
                  </a:moveTo>
                  <a:lnTo>
                    <a:pt x="736" y="8737"/>
                  </a:lnTo>
                  <a:lnTo>
                    <a:pt x="736" y="5333"/>
                  </a:lnTo>
                  <a:lnTo>
                    <a:pt x="0" y="0"/>
                  </a:lnTo>
                </a:path>
              </a:pathLst>
            </a:custGeom>
            <a:ln w="6172">
              <a:solidFill>
                <a:srgbClr val="FFFFFF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0" name="object 61"/>
            <p:cNvSpPr/>
            <p:nvPr/>
          </p:nvSpPr>
          <p:spPr>
            <a:xfrm>
              <a:off x="730785" y="1728806"/>
              <a:ext cx="18554" cy="368"/>
            </a:xfrm>
            <a:custGeom>
              <a:avLst/>
              <a:gdLst/>
              <a:ahLst/>
              <a:cxnLst/>
              <a:rect l="l" t="t" r="r" b="b"/>
              <a:pathLst>
                <a:path w="18554" h="368">
                  <a:moveTo>
                    <a:pt x="18554" y="368"/>
                  </a:moveTo>
                  <a:lnTo>
                    <a:pt x="15760" y="127"/>
                  </a:lnTo>
                  <a:lnTo>
                    <a:pt x="12839" y="0"/>
                  </a:lnTo>
                  <a:lnTo>
                    <a:pt x="9791" y="0"/>
                  </a:lnTo>
                  <a:lnTo>
                    <a:pt x="0" y="0"/>
                  </a:lnTo>
                </a:path>
              </a:pathLst>
            </a:custGeom>
            <a:ln w="6172">
              <a:solidFill>
                <a:srgbClr val="FFFFFF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3" name="object 64"/>
            <p:cNvSpPr/>
            <p:nvPr/>
          </p:nvSpPr>
          <p:spPr>
            <a:xfrm>
              <a:off x="731432" y="1937899"/>
              <a:ext cx="17881" cy="736"/>
            </a:xfrm>
            <a:custGeom>
              <a:avLst/>
              <a:gdLst/>
              <a:ahLst/>
              <a:cxnLst/>
              <a:rect l="l" t="t" r="r" b="b"/>
              <a:pathLst>
                <a:path w="17881" h="736">
                  <a:moveTo>
                    <a:pt x="0" y="736"/>
                  </a:moveTo>
                  <a:lnTo>
                    <a:pt x="9144" y="736"/>
                  </a:lnTo>
                  <a:lnTo>
                    <a:pt x="12547" y="736"/>
                  </a:lnTo>
                  <a:lnTo>
                    <a:pt x="17881" y="0"/>
                  </a:lnTo>
                </a:path>
              </a:pathLst>
            </a:custGeom>
            <a:ln w="6172">
              <a:solidFill>
                <a:srgbClr val="FFFFFF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4" name="object 65"/>
            <p:cNvSpPr/>
            <p:nvPr/>
          </p:nvSpPr>
          <p:spPr>
            <a:xfrm>
              <a:off x="813246" y="1856302"/>
              <a:ext cx="368" cy="18338"/>
            </a:xfrm>
            <a:custGeom>
              <a:avLst/>
              <a:gdLst/>
              <a:ahLst/>
              <a:cxnLst/>
              <a:rect l="l" t="t" r="r" b="b"/>
              <a:pathLst>
                <a:path w="368" h="18338">
                  <a:moveTo>
                    <a:pt x="0" y="18338"/>
                  </a:moveTo>
                  <a:lnTo>
                    <a:pt x="241" y="15544"/>
                  </a:lnTo>
                  <a:lnTo>
                    <a:pt x="368" y="12623"/>
                  </a:lnTo>
                  <a:lnTo>
                    <a:pt x="368" y="9588"/>
                  </a:lnTo>
                  <a:lnTo>
                    <a:pt x="368" y="0"/>
                  </a:lnTo>
                </a:path>
              </a:pathLst>
            </a:custGeom>
            <a:ln w="6172">
              <a:solidFill>
                <a:srgbClr val="FFFFFF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0" name="object 77"/>
            <p:cNvSpPr/>
            <p:nvPr/>
          </p:nvSpPr>
          <p:spPr>
            <a:xfrm>
              <a:off x="1265589" y="1011547"/>
              <a:ext cx="8524" cy="24496"/>
            </a:xfrm>
            <a:custGeom>
              <a:avLst/>
              <a:gdLst/>
              <a:ahLst/>
              <a:cxnLst/>
              <a:rect l="l" t="t" r="r" b="b"/>
              <a:pathLst>
                <a:path w="8524" h="24496">
                  <a:moveTo>
                    <a:pt x="8524" y="0"/>
                  </a:moveTo>
                  <a:lnTo>
                    <a:pt x="6109" y="14519"/>
                  </a:lnTo>
                  <a:lnTo>
                    <a:pt x="0" y="24496"/>
                  </a:lnTo>
                </a:path>
              </a:pathLst>
            </a:custGeom>
            <a:ln w="12699">
              <a:solidFill>
                <a:srgbClr val="F7A8AE"/>
              </a:solidFill>
              <a:prstDash val="dash"/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1" name="object 78"/>
            <p:cNvSpPr/>
            <p:nvPr/>
          </p:nvSpPr>
          <p:spPr>
            <a:xfrm>
              <a:off x="1274114" y="891103"/>
              <a:ext cx="0" cy="86029"/>
            </a:xfrm>
            <a:custGeom>
              <a:avLst/>
              <a:gdLst/>
              <a:ahLst/>
              <a:cxnLst/>
              <a:rect l="l" t="t" r="r" b="b"/>
              <a:pathLst>
                <a:path h="86029">
                  <a:moveTo>
                    <a:pt x="0" y="86029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F7A8AE"/>
              </a:solidFill>
              <a:prstDash val="dash"/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2" name="object 79"/>
            <p:cNvSpPr/>
            <p:nvPr/>
          </p:nvSpPr>
          <p:spPr>
            <a:xfrm>
              <a:off x="1238114" y="837895"/>
              <a:ext cx="24496" cy="8524"/>
            </a:xfrm>
            <a:custGeom>
              <a:avLst/>
              <a:gdLst/>
              <a:ahLst/>
              <a:cxnLst/>
              <a:rect l="l" t="t" r="r" b="b"/>
              <a:pathLst>
                <a:path w="24496" h="8524">
                  <a:moveTo>
                    <a:pt x="0" y="0"/>
                  </a:moveTo>
                  <a:lnTo>
                    <a:pt x="14519" y="2414"/>
                  </a:lnTo>
                  <a:lnTo>
                    <a:pt x="24496" y="8524"/>
                  </a:lnTo>
                </a:path>
              </a:pathLst>
            </a:custGeom>
            <a:ln w="12699">
              <a:solidFill>
                <a:srgbClr val="F7A8AE"/>
              </a:solidFill>
              <a:prstDash val="dash"/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7" name="object 83"/>
            <p:cNvSpPr/>
            <p:nvPr/>
          </p:nvSpPr>
          <p:spPr>
            <a:xfrm>
              <a:off x="449292" y="1047543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F7A8AE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2" name="object 84"/>
            <p:cNvSpPr/>
            <p:nvPr/>
          </p:nvSpPr>
          <p:spPr>
            <a:xfrm>
              <a:off x="1238114" y="1047543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F7A8AE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4" name="object 85"/>
            <p:cNvSpPr/>
            <p:nvPr/>
          </p:nvSpPr>
          <p:spPr>
            <a:xfrm>
              <a:off x="1274119" y="1011551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F7A8AE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5" name="object 86"/>
            <p:cNvSpPr/>
            <p:nvPr/>
          </p:nvSpPr>
          <p:spPr>
            <a:xfrm>
              <a:off x="1274119" y="873896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F7A8AE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7" name="object 87"/>
            <p:cNvSpPr/>
            <p:nvPr/>
          </p:nvSpPr>
          <p:spPr>
            <a:xfrm>
              <a:off x="1238114" y="837891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F7A8AE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8" name="object 88"/>
            <p:cNvSpPr/>
            <p:nvPr/>
          </p:nvSpPr>
          <p:spPr>
            <a:xfrm>
              <a:off x="449292" y="837891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F7A8AE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9" name="object 89"/>
            <p:cNvSpPr txBox="1"/>
            <p:nvPr/>
          </p:nvSpPr>
          <p:spPr>
            <a:xfrm>
              <a:off x="817074" y="786289"/>
              <a:ext cx="5868836" cy="812158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97790">
                <a:lnSpc>
                  <a:spcPct val="100000"/>
                </a:lnSpc>
              </a:pPr>
              <a:r>
                <a:rPr sz="2400" b="1" spc="-412" baseline="4273" dirty="0" smtClean="0">
                  <a:solidFill>
                    <a:srgbClr val="FFFFFF"/>
                  </a:solidFill>
                  <a:latin typeface="Malgun Gothic"/>
                  <a:cs typeface="Malgun Gothic"/>
                </a:rPr>
                <a:t>연</a:t>
              </a:r>
              <a:r>
                <a:rPr sz="2400" b="1" spc="-390" baseline="4273" dirty="0" smtClean="0">
                  <a:solidFill>
                    <a:srgbClr val="FFFFFF"/>
                  </a:solidFill>
                  <a:latin typeface="Malgun Gothic"/>
                  <a:cs typeface="Malgun Gothic"/>
                </a:rPr>
                <a:t>습</a:t>
              </a:r>
              <a:r>
                <a:rPr sz="2400" b="1" spc="225" baseline="4273" dirty="0" smtClean="0">
                  <a:solidFill>
                    <a:srgbClr val="FFFFFF"/>
                  </a:solidFill>
                  <a:latin typeface="Malgun Gothic"/>
                  <a:cs typeface="Malgun Gothic"/>
                </a:rPr>
                <a:t> </a:t>
              </a:r>
              <a:r>
                <a:rPr sz="1050" b="1" spc="-65" dirty="0" smtClean="0">
                  <a:solidFill>
                    <a:srgbClr val="FFFFFF"/>
                  </a:solidFill>
                  <a:latin typeface="Arial"/>
                  <a:cs typeface="Arial"/>
                </a:rPr>
                <a:t>Practice</a:t>
              </a:r>
              <a:endParaRPr sz="1050" b="1" dirty="0">
                <a:latin typeface="Arial"/>
                <a:cs typeface="Arial"/>
              </a:endParaRPr>
            </a:p>
            <a:p>
              <a:pPr marL="71120">
                <a:lnSpc>
                  <a:spcPct val="100000"/>
                </a:lnSpc>
              </a:pPr>
              <a:r>
                <a:rPr sz="1600" b="1" spc="-135" dirty="0" smtClean="0">
                  <a:solidFill>
                    <a:srgbClr val="231F20"/>
                  </a:solidFill>
                  <a:latin typeface="Malgun Gothic"/>
                  <a:cs typeface="Malgun Gothic"/>
                </a:rPr>
                <a:t> </a:t>
              </a:r>
              <a:r>
                <a:rPr lang="ko-KR" altLang="en-US" sz="1600" spc="-135" dirty="0" smtClean="0">
                  <a:solidFill>
                    <a:schemeClr val="bg1"/>
                  </a:solidFill>
                  <a:latin typeface="Malgun Gothic"/>
                  <a:cs typeface="Malgun Gothic"/>
                </a:rPr>
                <a:t>보기</a:t>
              </a:r>
              <a:r>
                <a:rPr lang="ko-KR" altLang="en-US" sz="1600" spc="-135" dirty="0" smtClean="0">
                  <a:solidFill>
                    <a:srgbClr val="231F20"/>
                  </a:solidFill>
                  <a:latin typeface="Malgun Gothic"/>
                  <a:cs typeface="Malgun Gothic"/>
                </a:rPr>
                <a:t>와 </a:t>
              </a:r>
              <a:r>
                <a:rPr sz="1600" spc="-155" dirty="0" err="1" smtClean="0">
                  <a:solidFill>
                    <a:srgbClr val="231F20"/>
                  </a:solidFill>
                  <a:latin typeface="Malgun Gothic"/>
                  <a:cs typeface="Malgun Gothic"/>
                </a:rPr>
                <a:t>같</a:t>
              </a:r>
              <a:r>
                <a:rPr sz="1600" spc="-114" dirty="0" err="1" smtClean="0">
                  <a:solidFill>
                    <a:srgbClr val="231F20"/>
                  </a:solidFill>
                  <a:latin typeface="Malgun Gothic"/>
                  <a:cs typeface="Malgun Gothic"/>
                </a:rPr>
                <a:t>이</a:t>
              </a:r>
              <a:r>
                <a:rPr sz="1600" spc="-135" dirty="0" smtClean="0">
                  <a:solidFill>
                    <a:srgbClr val="231F20"/>
                  </a:solidFill>
                  <a:latin typeface="Malgun Gothic"/>
                  <a:cs typeface="Malgun Gothic"/>
                </a:rPr>
                <a:t> </a:t>
              </a:r>
              <a:r>
                <a:rPr sz="1600" spc="-114" dirty="0" smtClean="0">
                  <a:solidFill>
                    <a:srgbClr val="231F20"/>
                  </a:solidFill>
                  <a:latin typeface="Malgun Gothic"/>
                  <a:cs typeface="Malgun Gothic"/>
                </a:rPr>
                <a:t>써</a:t>
              </a:r>
              <a:r>
                <a:rPr sz="1600" spc="-135" dirty="0" smtClean="0">
                  <a:solidFill>
                    <a:srgbClr val="231F20"/>
                  </a:solidFill>
                  <a:latin typeface="Malgun Gothic"/>
                  <a:cs typeface="Malgun Gothic"/>
                </a:rPr>
                <a:t> </a:t>
              </a:r>
              <a:r>
                <a:rPr sz="1600" spc="-140" dirty="0" smtClean="0">
                  <a:solidFill>
                    <a:srgbClr val="231F20"/>
                  </a:solidFill>
                  <a:latin typeface="Malgun Gothic"/>
                  <a:cs typeface="Malgun Gothic"/>
                </a:rPr>
                <a:t>보세요</a:t>
              </a:r>
              <a:r>
                <a:rPr sz="1600" spc="-25" dirty="0" smtClean="0">
                  <a:solidFill>
                    <a:srgbClr val="231F20"/>
                  </a:solidFill>
                  <a:latin typeface="Malgun Gothic"/>
                  <a:cs typeface="Malgun Gothic"/>
                </a:rPr>
                <a:t>.</a:t>
              </a:r>
              <a:r>
                <a:rPr sz="1600" spc="-135" dirty="0" smtClean="0">
                  <a:solidFill>
                    <a:srgbClr val="231F20"/>
                  </a:solidFill>
                  <a:latin typeface="Malgun Gothic"/>
                  <a:cs typeface="Malgun Gothic"/>
                </a:rPr>
                <a:t> </a:t>
              </a:r>
              <a:r>
                <a:rPr sz="1600" spc="-155" dirty="0" smtClean="0">
                  <a:solidFill>
                    <a:srgbClr val="231F20"/>
                  </a:solidFill>
                  <a:latin typeface="Malgun Gothic"/>
                  <a:cs typeface="Malgun Gothic"/>
                </a:rPr>
                <a:t>그리</a:t>
              </a:r>
              <a:r>
                <a:rPr sz="1600" spc="-114" dirty="0" smtClean="0">
                  <a:solidFill>
                    <a:srgbClr val="231F20"/>
                  </a:solidFill>
                  <a:latin typeface="Malgun Gothic"/>
                  <a:cs typeface="Malgun Gothic"/>
                </a:rPr>
                <a:t>고</a:t>
              </a:r>
              <a:r>
                <a:rPr sz="1600" spc="-135" dirty="0" smtClean="0">
                  <a:solidFill>
                    <a:srgbClr val="231F20"/>
                  </a:solidFill>
                  <a:latin typeface="Malgun Gothic"/>
                  <a:cs typeface="Malgun Gothic"/>
                </a:rPr>
                <a:t> </a:t>
              </a:r>
              <a:r>
                <a:rPr sz="1600" spc="-155" dirty="0" smtClean="0">
                  <a:solidFill>
                    <a:srgbClr val="231F20"/>
                  </a:solidFill>
                  <a:latin typeface="Malgun Gothic"/>
                  <a:cs typeface="Malgun Gothic"/>
                </a:rPr>
                <a:t>말</a:t>
              </a:r>
              <a:r>
                <a:rPr sz="1600" spc="-114" dirty="0" smtClean="0">
                  <a:solidFill>
                    <a:srgbClr val="231F20"/>
                  </a:solidFill>
                  <a:latin typeface="Malgun Gothic"/>
                  <a:cs typeface="Malgun Gothic"/>
                </a:rPr>
                <a:t>해</a:t>
              </a:r>
              <a:r>
                <a:rPr sz="1600" spc="-135" dirty="0" smtClean="0">
                  <a:solidFill>
                    <a:srgbClr val="231F20"/>
                  </a:solidFill>
                  <a:latin typeface="Malgun Gothic"/>
                  <a:cs typeface="Malgun Gothic"/>
                </a:rPr>
                <a:t> </a:t>
              </a:r>
              <a:r>
                <a:rPr sz="1600" spc="-125" dirty="0" err="1" smtClean="0">
                  <a:solidFill>
                    <a:srgbClr val="231F20"/>
                  </a:solidFill>
                  <a:latin typeface="Malgun Gothic"/>
                  <a:cs typeface="Malgun Gothic"/>
                </a:rPr>
                <a:t>보세요</a:t>
              </a:r>
              <a:r>
                <a:rPr sz="1600" spc="-125" dirty="0" smtClean="0">
                  <a:solidFill>
                    <a:srgbClr val="231F20"/>
                  </a:solidFill>
                  <a:latin typeface="Malgun Gothic"/>
                  <a:cs typeface="Malgun Gothic"/>
                </a:rPr>
                <a:t>.</a:t>
              </a:r>
              <a:r>
                <a:rPr lang="en-US" sz="1600" spc="-125" dirty="0" smtClean="0">
                  <a:solidFill>
                    <a:srgbClr val="231F20"/>
                  </a:solidFill>
                  <a:latin typeface="Malgun Gothic"/>
                  <a:cs typeface="Malgun Gothic"/>
                </a:rPr>
                <a:t> </a:t>
              </a:r>
              <a:endParaRPr sz="1600" dirty="0">
                <a:latin typeface="Malgun Gothic"/>
                <a:cs typeface="Malgun Gothic"/>
              </a:endParaRPr>
            </a:p>
            <a:p>
              <a:pPr marL="12700">
                <a:lnSpc>
                  <a:spcPct val="100000"/>
                </a:lnSpc>
                <a:spcBef>
                  <a:spcPts val="400"/>
                </a:spcBef>
              </a:pPr>
              <a:r>
                <a:rPr sz="1400" b="1" spc="-35" dirty="0" smtClean="0">
                  <a:solidFill>
                    <a:srgbClr val="808285"/>
                  </a:solidFill>
                  <a:latin typeface="Arial"/>
                  <a:cs typeface="Arial"/>
                </a:rPr>
                <a:t>W</a:t>
              </a:r>
              <a:r>
                <a:rPr sz="1400" b="1" spc="0" dirty="0" smtClean="0">
                  <a:solidFill>
                    <a:srgbClr val="808285"/>
                  </a:solidFill>
                  <a:latin typeface="Arial"/>
                  <a:cs typeface="Arial"/>
                </a:rPr>
                <a:t>rit</a:t>
              </a:r>
              <a:r>
                <a:rPr sz="1400" b="1" spc="35" dirty="0" smtClean="0">
                  <a:solidFill>
                    <a:srgbClr val="808285"/>
                  </a:solidFill>
                  <a:latin typeface="Arial"/>
                  <a:cs typeface="Arial"/>
                </a:rPr>
                <a:t>e</a:t>
              </a:r>
              <a:r>
                <a:rPr sz="1400" b="1" spc="-25" dirty="0" smtClean="0">
                  <a:solidFill>
                    <a:srgbClr val="808285"/>
                  </a:solidFill>
                  <a:latin typeface="Arial"/>
                  <a:cs typeface="Arial"/>
                </a:rPr>
                <a:t> </a:t>
              </a:r>
              <a:r>
                <a:rPr sz="1400" b="1" spc="5" dirty="0" smtClean="0">
                  <a:solidFill>
                    <a:srgbClr val="808285"/>
                  </a:solidFill>
                  <a:latin typeface="Arial"/>
                  <a:cs typeface="Arial"/>
                </a:rPr>
                <a:t>you</a:t>
              </a:r>
              <a:r>
                <a:rPr sz="1400" b="1" spc="10" dirty="0" smtClean="0">
                  <a:solidFill>
                    <a:srgbClr val="808285"/>
                  </a:solidFill>
                  <a:latin typeface="Arial"/>
                  <a:cs typeface="Arial"/>
                </a:rPr>
                <a:t>r</a:t>
              </a:r>
              <a:r>
                <a:rPr sz="1400" b="1" spc="-25" dirty="0" smtClean="0">
                  <a:solidFill>
                    <a:srgbClr val="808285"/>
                  </a:solidFill>
                  <a:latin typeface="Arial"/>
                  <a:cs typeface="Arial"/>
                </a:rPr>
                <a:t> </a:t>
              </a:r>
              <a:r>
                <a:rPr sz="1400" b="1" spc="0" dirty="0" smtClean="0">
                  <a:solidFill>
                    <a:srgbClr val="808285"/>
                  </a:solidFill>
                  <a:latin typeface="Arial"/>
                  <a:cs typeface="Arial"/>
                </a:rPr>
                <a:t>answe</a:t>
              </a:r>
              <a:r>
                <a:rPr sz="1400" b="1" spc="10" dirty="0" smtClean="0">
                  <a:solidFill>
                    <a:srgbClr val="808285"/>
                  </a:solidFill>
                  <a:latin typeface="Arial"/>
                  <a:cs typeface="Arial"/>
                </a:rPr>
                <a:t>r</a:t>
              </a:r>
              <a:r>
                <a:rPr sz="1400" b="1" spc="-25" dirty="0" smtClean="0">
                  <a:solidFill>
                    <a:srgbClr val="808285"/>
                  </a:solidFill>
                  <a:latin typeface="Arial"/>
                  <a:cs typeface="Arial"/>
                </a:rPr>
                <a:t> </a:t>
              </a:r>
              <a:r>
                <a:rPr sz="1400" b="1" spc="15" dirty="0" smtClean="0">
                  <a:solidFill>
                    <a:srgbClr val="808285"/>
                  </a:solidFill>
                  <a:latin typeface="Arial"/>
                  <a:cs typeface="Arial"/>
                </a:rPr>
                <a:t>followin</a:t>
              </a:r>
              <a:r>
                <a:rPr sz="1400" b="1" spc="40" dirty="0" smtClean="0">
                  <a:solidFill>
                    <a:srgbClr val="808285"/>
                  </a:solidFill>
                  <a:latin typeface="Arial"/>
                  <a:cs typeface="Arial"/>
                </a:rPr>
                <a:t>g</a:t>
              </a:r>
              <a:r>
                <a:rPr sz="1400" b="1" spc="-25" dirty="0" smtClean="0">
                  <a:solidFill>
                    <a:srgbClr val="808285"/>
                  </a:solidFill>
                  <a:latin typeface="Arial"/>
                  <a:cs typeface="Arial"/>
                </a:rPr>
                <a:t> </a:t>
              </a:r>
              <a:r>
                <a:rPr sz="1400" b="1" spc="5" dirty="0" smtClean="0">
                  <a:solidFill>
                    <a:srgbClr val="808285"/>
                  </a:solidFill>
                  <a:latin typeface="Arial"/>
                  <a:cs typeface="Arial"/>
                </a:rPr>
                <a:t>th</a:t>
              </a:r>
              <a:r>
                <a:rPr sz="1400" b="1" spc="30" dirty="0" smtClean="0">
                  <a:solidFill>
                    <a:srgbClr val="808285"/>
                  </a:solidFill>
                  <a:latin typeface="Arial"/>
                  <a:cs typeface="Arial"/>
                </a:rPr>
                <a:t>e</a:t>
              </a:r>
              <a:r>
                <a:rPr sz="1400" b="1" spc="-25" dirty="0" smtClean="0">
                  <a:solidFill>
                    <a:srgbClr val="808285"/>
                  </a:solidFill>
                  <a:latin typeface="Arial"/>
                  <a:cs typeface="Arial"/>
                </a:rPr>
                <a:t> </a:t>
              </a:r>
              <a:r>
                <a:rPr sz="1400" b="1" spc="0" dirty="0" smtClean="0">
                  <a:solidFill>
                    <a:srgbClr val="808285"/>
                  </a:solidFill>
                  <a:latin typeface="Arial"/>
                  <a:cs typeface="Arial"/>
                </a:rPr>
                <a:t>example</a:t>
              </a:r>
              <a:r>
                <a:rPr sz="1400" b="1" spc="5" dirty="0" smtClean="0">
                  <a:solidFill>
                    <a:srgbClr val="808285"/>
                  </a:solidFill>
                  <a:latin typeface="Arial"/>
                  <a:cs typeface="Arial"/>
                </a:rPr>
                <a:t>.</a:t>
              </a:r>
              <a:r>
                <a:rPr sz="1400" b="1" spc="-25" dirty="0" smtClean="0">
                  <a:solidFill>
                    <a:srgbClr val="808285"/>
                  </a:solidFill>
                  <a:latin typeface="Arial"/>
                  <a:cs typeface="Arial"/>
                </a:rPr>
                <a:t> </a:t>
              </a:r>
              <a:r>
                <a:rPr sz="1400" b="1" spc="-15" dirty="0" smtClean="0">
                  <a:solidFill>
                    <a:srgbClr val="808285"/>
                  </a:solidFill>
                  <a:latin typeface="Arial"/>
                  <a:cs typeface="Arial"/>
                </a:rPr>
                <a:t>The</a:t>
              </a:r>
              <a:r>
                <a:rPr sz="1400" b="1" spc="0" dirty="0" smtClean="0">
                  <a:solidFill>
                    <a:srgbClr val="808285"/>
                  </a:solidFill>
                  <a:latin typeface="Arial"/>
                  <a:cs typeface="Arial"/>
                </a:rPr>
                <a:t>n</a:t>
              </a:r>
              <a:r>
                <a:rPr sz="1400" b="1" spc="-25" dirty="0" smtClean="0">
                  <a:solidFill>
                    <a:srgbClr val="808285"/>
                  </a:solidFill>
                  <a:latin typeface="Arial"/>
                  <a:cs typeface="Arial"/>
                </a:rPr>
                <a:t> </a:t>
              </a:r>
              <a:r>
                <a:rPr sz="1400" b="1" spc="-5" dirty="0" smtClean="0">
                  <a:solidFill>
                    <a:srgbClr val="808285"/>
                  </a:solidFill>
                  <a:latin typeface="Arial"/>
                  <a:cs typeface="Arial"/>
                </a:rPr>
                <a:t>sa</a:t>
              </a:r>
              <a:r>
                <a:rPr sz="1400" b="1" spc="10" dirty="0" smtClean="0">
                  <a:solidFill>
                    <a:srgbClr val="808285"/>
                  </a:solidFill>
                  <a:latin typeface="Arial"/>
                  <a:cs typeface="Arial"/>
                </a:rPr>
                <a:t>y</a:t>
              </a:r>
              <a:r>
                <a:rPr sz="1400" b="1" spc="-25" dirty="0" smtClean="0">
                  <a:solidFill>
                    <a:srgbClr val="808285"/>
                  </a:solidFill>
                  <a:latin typeface="Arial"/>
                  <a:cs typeface="Arial"/>
                </a:rPr>
                <a:t> </a:t>
              </a:r>
              <a:r>
                <a:rPr sz="1400" b="1" spc="10" dirty="0" smtClean="0">
                  <a:solidFill>
                    <a:srgbClr val="808285"/>
                  </a:solidFill>
                  <a:latin typeface="Arial"/>
                  <a:cs typeface="Arial"/>
                </a:rPr>
                <a:t>it.</a:t>
              </a:r>
              <a:endParaRPr sz="1400" b="1" dirty="0">
                <a:latin typeface="Arial"/>
                <a:cs typeface="Arial"/>
              </a:endParaRPr>
            </a:p>
            <a:p>
              <a:pPr>
                <a:lnSpc>
                  <a:spcPts val="1200"/>
                </a:lnSpc>
                <a:spcBef>
                  <a:spcPts val="29"/>
                </a:spcBef>
              </a:pPr>
              <a:endParaRPr sz="1600" b="1" dirty="0"/>
            </a:p>
            <a:p>
              <a:pPr marL="93345">
                <a:lnSpc>
                  <a:spcPct val="100000"/>
                </a:lnSpc>
              </a:pPr>
              <a:r>
                <a:rPr sz="1600" b="1" spc="-250" dirty="0" smtClean="0">
                  <a:solidFill>
                    <a:srgbClr val="FFFFFF"/>
                  </a:solidFill>
                  <a:latin typeface="Malgun Gothic"/>
                  <a:cs typeface="Malgun Gothic"/>
                </a:rPr>
                <a:t>보기</a:t>
              </a:r>
              <a:endParaRPr sz="1600" b="1" dirty="0">
                <a:latin typeface="Malgun Gothic"/>
                <a:cs typeface="Malgun Gothic"/>
              </a:endParaRPr>
            </a:p>
          </p:txBody>
        </p:sp>
        <p:grpSp>
          <p:nvGrpSpPr>
            <p:cNvPr id="2" name="Group 1"/>
            <p:cNvGrpSpPr/>
            <p:nvPr/>
          </p:nvGrpSpPr>
          <p:grpSpPr>
            <a:xfrm>
              <a:off x="689985" y="1631885"/>
              <a:ext cx="6492240" cy="1067295"/>
              <a:chOff x="365760" y="1660323"/>
              <a:chExt cx="5747296" cy="1067295"/>
            </a:xfrm>
          </p:grpSpPr>
          <p:sp>
            <p:nvSpPr>
              <p:cNvPr id="90" name="object 51"/>
              <p:cNvSpPr/>
              <p:nvPr/>
            </p:nvSpPr>
            <p:spPr>
              <a:xfrm>
                <a:off x="365760" y="1660323"/>
                <a:ext cx="5747296" cy="1067295"/>
              </a:xfrm>
              <a:custGeom>
                <a:avLst/>
                <a:gdLst/>
                <a:ahLst/>
                <a:cxnLst/>
                <a:rect l="l" t="t" r="r" b="b"/>
                <a:pathLst>
                  <a:path w="5747296" h="1067295">
                    <a:moveTo>
                      <a:pt x="108000" y="0"/>
                    </a:moveTo>
                    <a:lnTo>
                      <a:pt x="62583" y="496"/>
                    </a:lnTo>
                    <a:lnTo>
                      <a:pt x="21538" y="7761"/>
                    </a:lnTo>
                    <a:lnTo>
                      <a:pt x="1721" y="45262"/>
                    </a:lnTo>
                    <a:lnTo>
                      <a:pt x="0" y="107289"/>
                    </a:lnTo>
                    <a:lnTo>
                      <a:pt x="0" y="959294"/>
                    </a:lnTo>
                    <a:lnTo>
                      <a:pt x="62" y="984057"/>
                    </a:lnTo>
                    <a:lnTo>
                      <a:pt x="3973" y="1035189"/>
                    </a:lnTo>
                    <a:lnTo>
                      <a:pt x="31789" y="1063242"/>
                    </a:lnTo>
                    <a:lnTo>
                      <a:pt x="82639" y="1067228"/>
                    </a:lnTo>
                    <a:lnTo>
                      <a:pt x="5639295" y="1067295"/>
                    </a:lnTo>
                    <a:lnTo>
                      <a:pt x="5664058" y="1067233"/>
                    </a:lnTo>
                    <a:lnTo>
                      <a:pt x="5715190" y="1063321"/>
                    </a:lnTo>
                    <a:lnTo>
                      <a:pt x="5743243" y="1035505"/>
                    </a:lnTo>
                    <a:lnTo>
                      <a:pt x="5747228" y="984655"/>
                    </a:lnTo>
                    <a:lnTo>
                      <a:pt x="5747296" y="108000"/>
                    </a:lnTo>
                    <a:lnTo>
                      <a:pt x="5747234" y="83238"/>
                    </a:lnTo>
                    <a:lnTo>
                      <a:pt x="5743322" y="32106"/>
                    </a:lnTo>
                    <a:lnTo>
                      <a:pt x="5715506" y="4053"/>
                    </a:lnTo>
                    <a:lnTo>
                      <a:pt x="5664656" y="67"/>
                    </a:lnTo>
                    <a:lnTo>
                      <a:pt x="108000" y="0"/>
                    </a:lnTo>
                    <a:close/>
                  </a:path>
                </a:pathLst>
              </a:custGeom>
              <a:ln w="12700">
                <a:solidFill>
                  <a:srgbClr val="7CCCBF"/>
                </a:solidFill>
              </a:ln>
            </p:spPr>
            <p:txBody>
              <a:bodyPr wrap="square" lIns="0" tIns="0" rIns="0" bIns="0" rtlCol="0">
                <a:noAutofit/>
              </a:bodyPr>
              <a:lstStyle/>
              <a:p>
                <a:endParaRPr/>
              </a:p>
            </p:txBody>
          </p:sp>
          <p:sp>
            <p:nvSpPr>
              <p:cNvPr id="97" name="object 39"/>
              <p:cNvSpPr/>
              <p:nvPr/>
            </p:nvSpPr>
            <p:spPr>
              <a:xfrm>
                <a:off x="958917" y="1757243"/>
                <a:ext cx="1151856" cy="929995"/>
              </a:xfrm>
              <a:prstGeom prst="rect">
                <a:avLst/>
              </a:prstGeom>
              <a:blipFill>
                <a:blip r:embed="rId6" cstate="print"/>
                <a:stretch>
                  <a:fillRect/>
                </a:stretch>
              </a:blipFill>
            </p:spPr>
            <p:txBody>
              <a:bodyPr wrap="square" lIns="0" tIns="0" rIns="0" bIns="0" rtlCol="0">
                <a:noAutofit/>
              </a:bodyPr>
              <a:lstStyle/>
              <a:p>
                <a:endParaRPr/>
              </a:p>
            </p:txBody>
          </p:sp>
          <p:sp>
            <p:nvSpPr>
              <p:cNvPr id="99" name="object 78"/>
              <p:cNvSpPr txBox="1"/>
              <p:nvPr/>
            </p:nvSpPr>
            <p:spPr>
              <a:xfrm>
                <a:off x="2695084" y="1799034"/>
                <a:ext cx="2160677" cy="841796"/>
              </a:xfrm>
              <a:prstGeom prst="rect">
                <a:avLst/>
              </a:prstGeom>
            </p:spPr>
            <p:txBody>
              <a:bodyPr vert="horz" wrap="square" lIns="0" tIns="0" rIns="0" bIns="0" rtlCol="0" anchor="ctr">
                <a:noAutofit/>
              </a:bodyPr>
              <a:lstStyle/>
              <a:p>
                <a:pPr marL="97790" algn="ctr"/>
                <a:r>
                  <a:rPr sz="2000" u="sng" spc="-100" dirty="0" err="1" smtClean="0">
                    <a:solidFill>
                      <a:srgbClr val="939598"/>
                    </a:solidFill>
                    <a:latin typeface="Malgun Gothic"/>
                    <a:cs typeface="Malgun Gothic"/>
                  </a:rPr>
                  <a:t>전화해요</a:t>
                </a:r>
                <a:r>
                  <a:rPr sz="2000" u="sng" spc="65" dirty="0" smtClean="0">
                    <a:solidFill>
                      <a:srgbClr val="939598"/>
                    </a:solidFill>
                    <a:latin typeface="Malgun Gothic"/>
                    <a:cs typeface="Malgun Gothic"/>
                  </a:rPr>
                  <a:t> </a:t>
                </a:r>
                <a:r>
                  <a:rPr sz="2000" spc="44" baseline="-6944" dirty="0" smtClean="0">
                    <a:solidFill>
                      <a:srgbClr val="231F20"/>
                    </a:solidFill>
                    <a:latin typeface="Malgun Gothic"/>
                    <a:cs typeface="Malgun Gothic"/>
                  </a:rPr>
                  <a:t>.</a:t>
                </a:r>
                <a:endParaRPr lang="en-US" sz="2000" spc="44" baseline="-6944" dirty="0" smtClean="0">
                  <a:solidFill>
                    <a:srgbClr val="231F20"/>
                  </a:solidFill>
                  <a:latin typeface="Malgun Gothic"/>
                  <a:cs typeface="Malgun Gothic"/>
                </a:endParaRPr>
              </a:p>
              <a:p>
                <a:pPr algn="ctr">
                  <a:spcBef>
                    <a:spcPts val="19"/>
                  </a:spcBef>
                </a:pPr>
                <a:r>
                  <a:rPr sz="2000" spc="-114" dirty="0" smtClean="0">
                    <a:solidFill>
                      <a:srgbClr val="231F20"/>
                    </a:solidFill>
                    <a:latin typeface="Malgun Gothic"/>
                    <a:cs typeface="Malgun Gothic"/>
                  </a:rPr>
                  <a:t>(전화하다)</a:t>
                </a:r>
                <a:endParaRPr sz="2000" dirty="0">
                  <a:latin typeface="Malgun Gothic"/>
                  <a:cs typeface="Malgun Gothic"/>
                </a:endParaRPr>
              </a:p>
            </p:txBody>
          </p:sp>
        </p:grpSp>
      </p:grpSp>
      <p:sp>
        <p:nvSpPr>
          <p:cNvPr id="5" name="TextBox 4"/>
          <p:cNvSpPr txBox="1"/>
          <p:nvPr/>
        </p:nvSpPr>
        <p:spPr>
          <a:xfrm>
            <a:off x="4022618" y="2849812"/>
            <a:ext cx="1219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200" dirty="0" smtClean="0">
                <a:solidFill>
                  <a:schemeClr val="accent1"/>
                </a:solidFill>
              </a:rPr>
              <a:t>마셔요</a:t>
            </a:r>
            <a:endParaRPr lang="en-US" sz="2200" dirty="0">
              <a:solidFill>
                <a:schemeClr val="accent1"/>
              </a:solidFill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4084477" y="4052668"/>
            <a:ext cx="121920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200" dirty="0" smtClean="0">
                <a:solidFill>
                  <a:schemeClr val="accent1"/>
                </a:solidFill>
              </a:rPr>
              <a:t>입어요</a:t>
            </a:r>
            <a:endParaRPr lang="en-US" sz="2200" dirty="0">
              <a:solidFill>
                <a:schemeClr val="accent1"/>
              </a:solidFill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4003568" y="5278648"/>
            <a:ext cx="138101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200" dirty="0" smtClean="0">
                <a:solidFill>
                  <a:schemeClr val="accent1"/>
                </a:solidFill>
              </a:rPr>
              <a:t>요리해요</a:t>
            </a:r>
            <a:endParaRPr lang="en-US" sz="22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00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3" grpId="0"/>
      <p:bldP spid="6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1">
            <a:extLst>
              <a:ext uri="{FF2B5EF4-FFF2-40B4-BE49-F238E27FC236}">
                <a16:creationId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2134"/>
            <a:ext cx="9036496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95 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배워 봐요</a:t>
            </a:r>
            <a:r>
              <a:rPr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r>
              <a:rPr lang="en-US" altLang="ko-KR" sz="2500" b="1" dirty="0">
                <a:solidFill>
                  <a:schemeClr val="bg1"/>
                </a:solidFill>
                <a:latin typeface="Malgun Gothic (Body)"/>
              </a:rPr>
              <a:t> </a:t>
            </a:r>
            <a:r>
              <a:rPr lang="en-US" altLang="ko-KR" sz="2500" b="1" dirty="0" smtClean="0">
                <a:solidFill>
                  <a:schemeClr val="bg1"/>
                </a:solidFill>
                <a:latin typeface="Malgun Gothic (Body)"/>
              </a:rPr>
              <a:t>Let’s learn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sp>
        <p:nvSpPr>
          <p:cNvPr id="39" name="object 10"/>
          <p:cNvSpPr/>
          <p:nvPr/>
        </p:nvSpPr>
        <p:spPr>
          <a:xfrm>
            <a:off x="381000" y="790613"/>
            <a:ext cx="4648200" cy="473381"/>
          </a:xfrm>
          <a:custGeom>
            <a:avLst/>
            <a:gdLst/>
            <a:ahLst/>
            <a:cxnLst/>
            <a:rect l="l" t="t" r="r" b="b"/>
            <a:pathLst>
              <a:path w="2159862" h="252003">
                <a:moveTo>
                  <a:pt x="101529" y="0"/>
                </a:moveTo>
                <a:lnTo>
                  <a:pt x="56612" y="561"/>
                </a:lnTo>
                <a:lnTo>
                  <a:pt x="17587" y="8769"/>
                </a:lnTo>
                <a:lnTo>
                  <a:pt x="798" y="51145"/>
                </a:lnTo>
                <a:lnTo>
                  <a:pt x="0" y="175035"/>
                </a:lnTo>
                <a:lnTo>
                  <a:pt x="491" y="195323"/>
                </a:lnTo>
                <a:lnTo>
                  <a:pt x="8699" y="234348"/>
                </a:lnTo>
                <a:lnTo>
                  <a:pt x="51075" y="251137"/>
                </a:lnTo>
                <a:lnTo>
                  <a:pt x="93310" y="252003"/>
                </a:lnTo>
                <a:lnTo>
                  <a:pt x="2082962" y="251935"/>
                </a:lnTo>
                <a:lnTo>
                  <a:pt x="2132486" y="247515"/>
                </a:lnTo>
                <a:lnTo>
                  <a:pt x="2157380" y="216085"/>
                </a:lnTo>
                <a:lnTo>
                  <a:pt x="2159820" y="175035"/>
                </a:lnTo>
                <a:lnTo>
                  <a:pt x="2159862" y="76970"/>
                </a:lnTo>
                <a:lnTo>
                  <a:pt x="2159371" y="56682"/>
                </a:lnTo>
                <a:lnTo>
                  <a:pt x="2151163" y="17657"/>
                </a:lnTo>
                <a:lnTo>
                  <a:pt x="2108787" y="868"/>
                </a:lnTo>
                <a:lnTo>
                  <a:pt x="101529" y="0"/>
                </a:lnTo>
                <a:close/>
              </a:path>
            </a:pathLst>
          </a:custGeom>
          <a:solidFill>
            <a:srgbClr val="7477B8"/>
          </a:solidFill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ko-KR" altLang="en-US" sz="2000" b="1" dirty="0" smtClean="0"/>
              <a:t> </a:t>
            </a:r>
            <a:r>
              <a:rPr lang="ko-KR" altLang="en-US" sz="2000" b="1" dirty="0" smtClean="0">
                <a:solidFill>
                  <a:schemeClr val="bg1"/>
                </a:solidFill>
              </a:rPr>
              <a:t>문법 및 표현  </a:t>
            </a:r>
            <a:r>
              <a:rPr lang="en-US" altLang="ko-KR" sz="2000" b="1" dirty="0" smtClean="0">
                <a:solidFill>
                  <a:schemeClr val="bg1"/>
                </a:solidFill>
              </a:rPr>
              <a:t>Grammar &amp; Expression</a:t>
            </a:r>
            <a:endParaRPr sz="2000" b="1" dirty="0">
              <a:solidFill>
                <a:schemeClr val="bg1"/>
              </a:solidFill>
            </a:endParaRPr>
          </a:p>
        </p:txBody>
      </p:sp>
      <p:sp>
        <p:nvSpPr>
          <p:cNvPr id="56" name="object 4"/>
          <p:cNvSpPr/>
          <p:nvPr/>
        </p:nvSpPr>
        <p:spPr>
          <a:xfrm>
            <a:off x="7772400" y="1417696"/>
            <a:ext cx="914400" cy="403857"/>
          </a:xfrm>
          <a:custGeom>
            <a:avLst/>
            <a:gdLst/>
            <a:ahLst/>
            <a:cxnLst/>
            <a:rect l="l" t="t" r="r" b="b"/>
            <a:pathLst>
              <a:path w="2095195" h="683996">
                <a:moveTo>
                  <a:pt x="71996" y="0"/>
                </a:moveTo>
                <a:lnTo>
                  <a:pt x="30438" y="1117"/>
                </a:lnTo>
                <a:lnTo>
                  <a:pt x="1146" y="30178"/>
                </a:lnTo>
                <a:lnTo>
                  <a:pt x="0" y="71534"/>
                </a:lnTo>
                <a:lnTo>
                  <a:pt x="2" y="612462"/>
                </a:lnTo>
                <a:lnTo>
                  <a:pt x="1117" y="653558"/>
                </a:lnTo>
                <a:lnTo>
                  <a:pt x="30178" y="682849"/>
                </a:lnTo>
                <a:lnTo>
                  <a:pt x="2023199" y="683996"/>
                </a:lnTo>
                <a:lnTo>
                  <a:pt x="2046919" y="683856"/>
                </a:lnTo>
                <a:lnTo>
                  <a:pt x="2086137" y="675054"/>
                </a:lnTo>
                <a:lnTo>
                  <a:pt x="2095048" y="636074"/>
                </a:lnTo>
                <a:lnTo>
                  <a:pt x="2095195" y="612462"/>
                </a:lnTo>
                <a:lnTo>
                  <a:pt x="2095192" y="71534"/>
                </a:lnTo>
                <a:lnTo>
                  <a:pt x="2094077" y="30438"/>
                </a:lnTo>
                <a:lnTo>
                  <a:pt x="2065016" y="1146"/>
                </a:lnTo>
                <a:lnTo>
                  <a:pt x="71996" y="0"/>
                </a:lnTo>
                <a:close/>
              </a:path>
            </a:pathLst>
          </a:custGeom>
          <a:solidFill>
            <a:srgbClr val="8A8BC4"/>
          </a:solidFill>
        </p:spPr>
        <p:txBody>
          <a:bodyPr wrap="square" lIns="0" tIns="0" rIns="0" bIns="0" rtlCol="0" anchor="ctr" anchorCtr="1">
            <a:noAutofit/>
          </a:bodyPr>
          <a:lstStyle/>
          <a:p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ko-KR" altLang="en-US" sz="2000" b="1" dirty="0" smtClean="0">
                <a:solidFill>
                  <a:schemeClr val="bg1"/>
                </a:solidFill>
              </a:rPr>
              <a:t>을</a:t>
            </a:r>
            <a:r>
              <a:rPr lang="en-US" altLang="ko-KR" sz="2000" b="1" dirty="0" smtClean="0">
                <a:solidFill>
                  <a:schemeClr val="bg1"/>
                </a:solidFill>
              </a:rPr>
              <a:t>/</a:t>
            </a:r>
            <a:r>
              <a:rPr lang="ko-KR" altLang="en-US" sz="2000" b="1" dirty="0" smtClean="0">
                <a:solidFill>
                  <a:schemeClr val="bg1"/>
                </a:solidFill>
              </a:rPr>
              <a:t>를</a:t>
            </a:r>
            <a:endParaRPr sz="2000" b="1" dirty="0">
              <a:solidFill>
                <a:schemeClr val="bg1"/>
              </a:solidFill>
            </a:endParaRPr>
          </a:p>
        </p:txBody>
      </p:sp>
      <p:sp>
        <p:nvSpPr>
          <p:cNvPr id="58" name="object 6"/>
          <p:cNvSpPr/>
          <p:nvPr/>
        </p:nvSpPr>
        <p:spPr>
          <a:xfrm>
            <a:off x="457200" y="1847134"/>
            <a:ext cx="8229600" cy="4052809"/>
          </a:xfrm>
          <a:custGeom>
            <a:avLst/>
            <a:gdLst/>
            <a:ahLst/>
            <a:cxnLst/>
            <a:rect l="l" t="t" r="r" b="b"/>
            <a:pathLst>
              <a:path w="5747308" h="2507297">
                <a:moveTo>
                  <a:pt x="144005" y="0"/>
                </a:moveTo>
                <a:lnTo>
                  <a:pt x="96564" y="279"/>
                </a:lnTo>
                <a:lnTo>
                  <a:pt x="46937" y="4365"/>
                </a:lnTo>
                <a:lnTo>
                  <a:pt x="12163" y="25458"/>
                </a:lnTo>
                <a:lnTo>
                  <a:pt x="977" y="76725"/>
                </a:lnTo>
                <a:lnTo>
                  <a:pt x="38" y="117864"/>
                </a:lnTo>
                <a:lnTo>
                  <a:pt x="0" y="2363304"/>
                </a:lnTo>
                <a:lnTo>
                  <a:pt x="34" y="2388599"/>
                </a:lnTo>
                <a:lnTo>
                  <a:pt x="943" y="2429946"/>
                </a:lnTo>
                <a:lnTo>
                  <a:pt x="7544" y="2472004"/>
                </a:lnTo>
                <a:lnTo>
                  <a:pt x="34927" y="2499620"/>
                </a:lnTo>
                <a:lnTo>
                  <a:pt x="76735" y="2506321"/>
                </a:lnTo>
                <a:lnTo>
                  <a:pt x="117880" y="2507258"/>
                </a:lnTo>
                <a:lnTo>
                  <a:pt x="5603303" y="2507297"/>
                </a:lnTo>
                <a:lnTo>
                  <a:pt x="5628600" y="2507262"/>
                </a:lnTo>
                <a:lnTo>
                  <a:pt x="5669950" y="2506354"/>
                </a:lnTo>
                <a:lnTo>
                  <a:pt x="5712012" y="2499753"/>
                </a:lnTo>
                <a:lnTo>
                  <a:pt x="5739631" y="2472373"/>
                </a:lnTo>
                <a:lnTo>
                  <a:pt x="5746332" y="2430568"/>
                </a:lnTo>
                <a:lnTo>
                  <a:pt x="5747270" y="2389427"/>
                </a:lnTo>
                <a:lnTo>
                  <a:pt x="5747308" y="144005"/>
                </a:lnTo>
                <a:lnTo>
                  <a:pt x="5747273" y="118709"/>
                </a:lnTo>
                <a:lnTo>
                  <a:pt x="5746365" y="77360"/>
                </a:lnTo>
                <a:lnTo>
                  <a:pt x="5739765" y="35298"/>
                </a:lnTo>
                <a:lnTo>
                  <a:pt x="5712385" y="7679"/>
                </a:lnTo>
                <a:lnTo>
                  <a:pt x="5670583" y="977"/>
                </a:lnTo>
                <a:lnTo>
                  <a:pt x="5629444" y="38"/>
                </a:lnTo>
                <a:lnTo>
                  <a:pt x="144005" y="0"/>
                </a:lnTo>
                <a:close/>
              </a:path>
            </a:pathLst>
          </a:custGeom>
          <a:ln w="12700">
            <a:solidFill>
              <a:srgbClr val="7477B8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9" name="object 7"/>
          <p:cNvSpPr/>
          <p:nvPr/>
        </p:nvSpPr>
        <p:spPr>
          <a:xfrm>
            <a:off x="885620" y="3594274"/>
            <a:ext cx="7648779" cy="193606"/>
          </a:xfrm>
          <a:custGeom>
            <a:avLst/>
            <a:gdLst/>
            <a:ahLst/>
            <a:cxnLst/>
            <a:rect l="l" t="t" r="r" b="b"/>
            <a:pathLst>
              <a:path w="5651995">
                <a:moveTo>
                  <a:pt x="0" y="0"/>
                </a:moveTo>
                <a:lnTo>
                  <a:pt x="5651995" y="0"/>
                </a:lnTo>
              </a:path>
            </a:pathLst>
          </a:custGeom>
          <a:ln w="12700">
            <a:solidFill>
              <a:srgbClr val="A2A3D1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3" name="object 29"/>
          <p:cNvSpPr txBox="1"/>
          <p:nvPr/>
        </p:nvSpPr>
        <p:spPr>
          <a:xfrm>
            <a:off x="2983048" y="4371019"/>
            <a:ext cx="3112952" cy="39425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en-US" sz="2000" spc="-145" dirty="0" smtClean="0">
                <a:solidFill>
                  <a:srgbClr val="231F20"/>
                </a:solidFill>
                <a:cs typeface="Malgun Gothic"/>
              </a:rPr>
              <a:t>A    </a:t>
            </a:r>
            <a:r>
              <a:rPr lang="ko-KR" altLang="en-US" sz="2000" spc="-145" dirty="0" smtClean="0">
                <a:solidFill>
                  <a:srgbClr val="231F20"/>
                </a:solidFill>
                <a:cs typeface="Malgun Gothic"/>
              </a:rPr>
              <a:t>뭘 해요 </a:t>
            </a:r>
            <a:r>
              <a:rPr lang="en-US" altLang="ko-KR" sz="2000" spc="-145" dirty="0" smtClean="0">
                <a:solidFill>
                  <a:srgbClr val="231F20"/>
                </a:solidFill>
                <a:cs typeface="Malgun Gothic"/>
              </a:rPr>
              <a:t>?</a:t>
            </a:r>
            <a:endParaRPr sz="2000" dirty="0">
              <a:cs typeface="Malgun Gothic"/>
            </a:endParaRPr>
          </a:p>
          <a:p>
            <a:pPr>
              <a:lnSpc>
                <a:spcPts val="800"/>
              </a:lnSpc>
              <a:spcBef>
                <a:spcPts val="43"/>
              </a:spcBef>
            </a:pPr>
            <a:endParaRPr sz="2000" dirty="0"/>
          </a:p>
          <a:p>
            <a:pPr marL="12700">
              <a:lnSpc>
                <a:spcPct val="100000"/>
              </a:lnSpc>
            </a:pPr>
            <a:endParaRPr sz="2000" dirty="0">
              <a:cs typeface="Malgun Gothic"/>
            </a:endParaRPr>
          </a:p>
        </p:txBody>
      </p:sp>
      <p:sp>
        <p:nvSpPr>
          <p:cNvPr id="66" name="object 32"/>
          <p:cNvSpPr txBox="1"/>
          <p:nvPr/>
        </p:nvSpPr>
        <p:spPr>
          <a:xfrm>
            <a:off x="2983048" y="2288156"/>
            <a:ext cx="3798752" cy="53124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 indent="-635">
              <a:lnSpc>
                <a:spcPct val="158600"/>
              </a:lnSpc>
            </a:pPr>
            <a:r>
              <a:rPr lang="en-US" sz="2000" spc="-145" dirty="0" smtClean="0">
                <a:solidFill>
                  <a:srgbClr val="231F20"/>
                </a:solidFill>
                <a:cs typeface="Malgun Gothic"/>
              </a:rPr>
              <a:t>A    </a:t>
            </a:r>
            <a:r>
              <a:rPr lang="ko-KR" altLang="en-US" sz="2000" spc="-145" dirty="0" smtClean="0">
                <a:solidFill>
                  <a:srgbClr val="231F20"/>
                </a:solidFill>
                <a:cs typeface="Malgun Gothic"/>
              </a:rPr>
              <a:t>뭘 해요</a:t>
            </a:r>
            <a:r>
              <a:rPr sz="2000" spc="130" dirty="0" smtClean="0">
                <a:solidFill>
                  <a:srgbClr val="231F20"/>
                </a:solidFill>
                <a:cs typeface="Malgun Gothic"/>
              </a:rPr>
              <a:t>?</a:t>
            </a:r>
            <a:endParaRPr lang="en-US" sz="2000" spc="130" dirty="0" smtClean="0">
              <a:solidFill>
                <a:srgbClr val="231F20"/>
              </a:solidFill>
              <a:cs typeface="Malgun Gothic"/>
            </a:endParaRPr>
          </a:p>
        </p:txBody>
      </p:sp>
      <p:sp>
        <p:nvSpPr>
          <p:cNvPr id="14" name="object 8"/>
          <p:cNvSpPr/>
          <p:nvPr/>
        </p:nvSpPr>
        <p:spPr>
          <a:xfrm>
            <a:off x="609600" y="3652977"/>
            <a:ext cx="2040461" cy="18288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5" name="object 9"/>
          <p:cNvSpPr/>
          <p:nvPr/>
        </p:nvSpPr>
        <p:spPr>
          <a:xfrm>
            <a:off x="609600" y="2057400"/>
            <a:ext cx="1752600" cy="142494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32"/>
          <p:cNvSpPr txBox="1"/>
          <p:nvPr/>
        </p:nvSpPr>
        <p:spPr>
          <a:xfrm>
            <a:off x="2994593" y="2720090"/>
            <a:ext cx="3798752" cy="490502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 indent="-635">
              <a:lnSpc>
                <a:spcPct val="158600"/>
              </a:lnSpc>
            </a:pPr>
            <a:r>
              <a:rPr lang="en-US" sz="2000" spc="-135" dirty="0" smtClean="0">
                <a:solidFill>
                  <a:srgbClr val="231F20"/>
                </a:solidFill>
                <a:cs typeface="Malgun Gothic"/>
              </a:rPr>
              <a:t>B    </a:t>
            </a:r>
            <a:r>
              <a:rPr lang="ko-KR" altLang="en-US" sz="2000" spc="-110" dirty="0" smtClean="0">
                <a:cs typeface="Malgun Gothic"/>
              </a:rPr>
              <a:t>밥</a:t>
            </a:r>
            <a:r>
              <a:rPr lang="ko-KR" altLang="en-US" sz="2000" spc="-110" dirty="0" smtClean="0">
                <a:solidFill>
                  <a:srgbClr val="F05A88"/>
                </a:solidFill>
                <a:cs typeface="Malgun Gothic"/>
              </a:rPr>
              <a:t>을</a:t>
            </a:r>
            <a:r>
              <a:rPr sz="2000" spc="-130" dirty="0" smtClean="0">
                <a:solidFill>
                  <a:srgbClr val="F05A88"/>
                </a:solidFill>
                <a:cs typeface="Malgun Gothic"/>
              </a:rPr>
              <a:t> </a:t>
            </a:r>
            <a:r>
              <a:rPr lang="ko-KR" altLang="en-US" sz="2000" spc="-130" dirty="0" smtClean="0">
                <a:cs typeface="Malgun Gothic"/>
              </a:rPr>
              <a:t>먹</a:t>
            </a:r>
            <a:r>
              <a:rPr sz="2000" spc="-105" dirty="0" err="1" smtClean="0">
                <a:cs typeface="Malgun Gothic"/>
              </a:rPr>
              <a:t>어요</a:t>
            </a:r>
            <a:r>
              <a:rPr sz="2000" spc="-105" dirty="0" smtClean="0">
                <a:cs typeface="Malgun Gothic"/>
              </a:rPr>
              <a:t>.</a:t>
            </a:r>
            <a:endParaRPr sz="2000" dirty="0">
              <a:cs typeface="Malgun Gothic"/>
            </a:endParaRPr>
          </a:p>
        </p:txBody>
      </p:sp>
      <p:sp>
        <p:nvSpPr>
          <p:cNvPr id="12" name="object 32"/>
          <p:cNvSpPr txBox="1"/>
          <p:nvPr/>
        </p:nvSpPr>
        <p:spPr>
          <a:xfrm>
            <a:off x="2994593" y="4724217"/>
            <a:ext cx="2034607" cy="490502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marR="12700" indent="-635">
              <a:lnSpc>
                <a:spcPct val="158600"/>
              </a:lnSpc>
            </a:pPr>
            <a:r>
              <a:rPr lang="en-US" sz="2000" spc="-135" dirty="0" smtClean="0">
                <a:solidFill>
                  <a:srgbClr val="231F20"/>
                </a:solidFill>
                <a:cs typeface="Malgun Gothic"/>
              </a:rPr>
              <a:t>B    </a:t>
            </a:r>
            <a:r>
              <a:rPr lang="ko-KR" altLang="en-US" sz="2000" spc="-110" dirty="0" smtClean="0">
                <a:cs typeface="Malgun Gothic"/>
              </a:rPr>
              <a:t>우유</a:t>
            </a:r>
            <a:r>
              <a:rPr lang="ko-KR" altLang="en-US" sz="2000" spc="-110" dirty="0">
                <a:solidFill>
                  <a:srgbClr val="F05A88"/>
                </a:solidFill>
                <a:cs typeface="Malgun Gothic"/>
              </a:rPr>
              <a:t>를</a:t>
            </a:r>
            <a:r>
              <a:rPr sz="2000" spc="-130" dirty="0" smtClean="0">
                <a:solidFill>
                  <a:srgbClr val="F05A88"/>
                </a:solidFill>
                <a:cs typeface="Malgun Gothic"/>
              </a:rPr>
              <a:t> </a:t>
            </a:r>
            <a:r>
              <a:rPr lang="ko-KR" altLang="en-US" sz="2000" spc="-130" dirty="0" smtClean="0">
                <a:cs typeface="Malgun Gothic"/>
              </a:rPr>
              <a:t>마셔요</a:t>
            </a:r>
            <a:r>
              <a:rPr sz="2000" spc="-105" dirty="0" smtClean="0">
                <a:cs typeface="Malgun Gothic"/>
              </a:rPr>
              <a:t>.</a:t>
            </a:r>
            <a:endParaRPr sz="2000" dirty="0">
              <a:cs typeface="Malgun Gothic"/>
            </a:endParaRPr>
          </a:p>
        </p:txBody>
      </p:sp>
    </p:spTree>
    <p:extLst>
      <p:ext uri="{BB962C8B-B14F-4D97-AF65-F5344CB8AC3E}">
        <p14:creationId xmlns:p14="http://schemas.microsoft.com/office/powerpoint/2010/main" val="1149096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-9832" y="6248400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제목 1">
            <a:extLst>
              <a:ext uri="{FF2B5EF4-FFF2-40B4-BE49-F238E27FC236}">
                <a16:creationId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2134"/>
            <a:ext cx="9036496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95</a:t>
            </a:r>
            <a:r>
              <a:rPr kumimoji="1" lang="en-US" altLang="ko-KR" sz="2500" b="1" dirty="0">
                <a:solidFill>
                  <a:schemeClr val="bg1"/>
                </a:solidFill>
                <a:latin typeface="Malgun Gothic (Body)"/>
              </a:rPr>
              <a:t> 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배워 봐요</a:t>
            </a:r>
            <a:r>
              <a:rPr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r>
              <a:rPr lang="en-US" altLang="ko-KR" sz="2500" b="1" dirty="0">
                <a:solidFill>
                  <a:schemeClr val="bg1"/>
                </a:solidFill>
                <a:latin typeface="Malgun Gothic (Body)"/>
              </a:rPr>
              <a:t> </a:t>
            </a:r>
            <a:r>
              <a:rPr lang="en-US" altLang="ko-KR" sz="2500" b="1" dirty="0" smtClean="0">
                <a:solidFill>
                  <a:schemeClr val="bg1"/>
                </a:solidFill>
                <a:latin typeface="Malgun Gothic (Body)"/>
              </a:rPr>
              <a:t>Let’s learn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sp>
        <p:nvSpPr>
          <p:cNvPr id="73" name="object 67"/>
          <p:cNvSpPr/>
          <p:nvPr/>
        </p:nvSpPr>
        <p:spPr>
          <a:xfrm>
            <a:off x="388620" y="3074253"/>
            <a:ext cx="180009" cy="179997"/>
          </a:xfrm>
          <a:custGeom>
            <a:avLst/>
            <a:gdLst/>
            <a:ahLst/>
            <a:cxnLst/>
            <a:rect l="l" t="t" r="r" b="b"/>
            <a:pathLst>
              <a:path w="180009" h="179997">
                <a:moveTo>
                  <a:pt x="36004" y="0"/>
                </a:moveTo>
                <a:lnTo>
                  <a:pt x="15224" y="558"/>
                </a:lnTo>
                <a:lnTo>
                  <a:pt x="4531" y="4469"/>
                </a:lnTo>
                <a:lnTo>
                  <a:pt x="574" y="15083"/>
                </a:lnTo>
                <a:lnTo>
                  <a:pt x="0" y="35754"/>
                </a:lnTo>
                <a:lnTo>
                  <a:pt x="6" y="144236"/>
                </a:lnTo>
                <a:lnTo>
                  <a:pt x="558" y="164780"/>
                </a:lnTo>
                <a:lnTo>
                  <a:pt x="4471" y="175469"/>
                </a:lnTo>
                <a:lnTo>
                  <a:pt x="15091" y="179423"/>
                </a:lnTo>
                <a:lnTo>
                  <a:pt x="35773" y="179997"/>
                </a:lnTo>
                <a:lnTo>
                  <a:pt x="144005" y="179997"/>
                </a:lnTo>
                <a:lnTo>
                  <a:pt x="164787" y="179438"/>
                </a:lnTo>
                <a:lnTo>
                  <a:pt x="175480" y="175526"/>
                </a:lnTo>
                <a:lnTo>
                  <a:pt x="179436" y="164910"/>
                </a:lnTo>
                <a:lnTo>
                  <a:pt x="180009" y="144236"/>
                </a:lnTo>
                <a:lnTo>
                  <a:pt x="180003" y="35754"/>
                </a:lnTo>
                <a:lnTo>
                  <a:pt x="164925" y="574"/>
                </a:lnTo>
                <a:lnTo>
                  <a:pt x="36004" y="0"/>
                </a:lnTo>
                <a:close/>
              </a:path>
            </a:pathLst>
          </a:custGeom>
          <a:solidFill>
            <a:srgbClr val="7CCCB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5" name="object 69"/>
          <p:cNvSpPr/>
          <p:nvPr/>
        </p:nvSpPr>
        <p:spPr>
          <a:xfrm>
            <a:off x="388620" y="4259609"/>
            <a:ext cx="180009" cy="179997"/>
          </a:xfrm>
          <a:custGeom>
            <a:avLst/>
            <a:gdLst/>
            <a:ahLst/>
            <a:cxnLst/>
            <a:rect l="l" t="t" r="r" b="b"/>
            <a:pathLst>
              <a:path w="180009" h="179997">
                <a:moveTo>
                  <a:pt x="36004" y="0"/>
                </a:moveTo>
                <a:lnTo>
                  <a:pt x="15224" y="558"/>
                </a:lnTo>
                <a:lnTo>
                  <a:pt x="4531" y="4469"/>
                </a:lnTo>
                <a:lnTo>
                  <a:pt x="574" y="15083"/>
                </a:lnTo>
                <a:lnTo>
                  <a:pt x="0" y="35754"/>
                </a:lnTo>
                <a:lnTo>
                  <a:pt x="6" y="144236"/>
                </a:lnTo>
                <a:lnTo>
                  <a:pt x="558" y="164780"/>
                </a:lnTo>
                <a:lnTo>
                  <a:pt x="4471" y="175469"/>
                </a:lnTo>
                <a:lnTo>
                  <a:pt x="15091" y="179423"/>
                </a:lnTo>
                <a:lnTo>
                  <a:pt x="35773" y="179997"/>
                </a:lnTo>
                <a:lnTo>
                  <a:pt x="144005" y="179997"/>
                </a:lnTo>
                <a:lnTo>
                  <a:pt x="164787" y="179438"/>
                </a:lnTo>
                <a:lnTo>
                  <a:pt x="175480" y="175526"/>
                </a:lnTo>
                <a:lnTo>
                  <a:pt x="179436" y="164910"/>
                </a:lnTo>
                <a:lnTo>
                  <a:pt x="180009" y="144236"/>
                </a:lnTo>
                <a:lnTo>
                  <a:pt x="180003" y="35754"/>
                </a:lnTo>
                <a:lnTo>
                  <a:pt x="164925" y="574"/>
                </a:lnTo>
                <a:lnTo>
                  <a:pt x="36004" y="0"/>
                </a:lnTo>
                <a:close/>
              </a:path>
            </a:pathLst>
          </a:custGeom>
          <a:solidFill>
            <a:srgbClr val="7CCCB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7" name="object 71"/>
          <p:cNvSpPr/>
          <p:nvPr/>
        </p:nvSpPr>
        <p:spPr>
          <a:xfrm>
            <a:off x="388620" y="5475452"/>
            <a:ext cx="180009" cy="179997"/>
          </a:xfrm>
          <a:custGeom>
            <a:avLst/>
            <a:gdLst/>
            <a:ahLst/>
            <a:cxnLst/>
            <a:rect l="l" t="t" r="r" b="b"/>
            <a:pathLst>
              <a:path w="180009" h="179997">
                <a:moveTo>
                  <a:pt x="36004" y="0"/>
                </a:moveTo>
                <a:lnTo>
                  <a:pt x="15224" y="558"/>
                </a:lnTo>
                <a:lnTo>
                  <a:pt x="4531" y="4469"/>
                </a:lnTo>
                <a:lnTo>
                  <a:pt x="574" y="15083"/>
                </a:lnTo>
                <a:lnTo>
                  <a:pt x="0" y="35754"/>
                </a:lnTo>
                <a:lnTo>
                  <a:pt x="6" y="144236"/>
                </a:lnTo>
                <a:lnTo>
                  <a:pt x="558" y="164780"/>
                </a:lnTo>
                <a:lnTo>
                  <a:pt x="4471" y="175469"/>
                </a:lnTo>
                <a:lnTo>
                  <a:pt x="15091" y="179423"/>
                </a:lnTo>
                <a:lnTo>
                  <a:pt x="35773" y="179997"/>
                </a:lnTo>
                <a:lnTo>
                  <a:pt x="144005" y="179997"/>
                </a:lnTo>
                <a:lnTo>
                  <a:pt x="164787" y="179438"/>
                </a:lnTo>
                <a:lnTo>
                  <a:pt x="175480" y="175526"/>
                </a:lnTo>
                <a:lnTo>
                  <a:pt x="179436" y="164910"/>
                </a:lnTo>
                <a:lnTo>
                  <a:pt x="180009" y="144236"/>
                </a:lnTo>
                <a:lnTo>
                  <a:pt x="180003" y="35754"/>
                </a:lnTo>
                <a:lnTo>
                  <a:pt x="164925" y="574"/>
                </a:lnTo>
                <a:lnTo>
                  <a:pt x="36004" y="0"/>
                </a:lnTo>
                <a:close/>
              </a:path>
            </a:pathLst>
          </a:custGeom>
          <a:solidFill>
            <a:srgbClr val="7CCCB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8" name="object 92"/>
          <p:cNvSpPr txBox="1"/>
          <p:nvPr/>
        </p:nvSpPr>
        <p:spPr>
          <a:xfrm>
            <a:off x="2355925" y="3227051"/>
            <a:ext cx="116205" cy="1752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00" spc="50" dirty="0" smtClean="0">
                <a:solidFill>
                  <a:srgbClr val="808285"/>
                </a:solidFill>
                <a:cs typeface="Malgun Gothic"/>
              </a:rPr>
              <a:t>A</a:t>
            </a:r>
            <a:endParaRPr sz="1400" dirty="0">
              <a:cs typeface="Malgun Gothic"/>
            </a:endParaRPr>
          </a:p>
        </p:txBody>
      </p:sp>
      <p:sp>
        <p:nvSpPr>
          <p:cNvPr id="79" name="object 93"/>
          <p:cNvSpPr txBox="1"/>
          <p:nvPr/>
        </p:nvSpPr>
        <p:spPr>
          <a:xfrm>
            <a:off x="2643868" y="3209272"/>
            <a:ext cx="2766332" cy="5073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z="1400" spc="-110" dirty="0" smtClean="0">
                <a:solidFill>
                  <a:srgbClr val="231F20"/>
                </a:solidFill>
                <a:cs typeface="Malgun Gothic"/>
              </a:rPr>
              <a:t>오빠는 뭘 해</a:t>
            </a:r>
            <a:r>
              <a:rPr sz="1400" spc="-95" dirty="0" smtClean="0">
                <a:solidFill>
                  <a:srgbClr val="231F20"/>
                </a:solidFill>
                <a:cs typeface="Malgun Gothic"/>
              </a:rPr>
              <a:t>요</a:t>
            </a:r>
            <a:r>
              <a:rPr sz="1400" spc="-30" dirty="0" smtClean="0">
                <a:solidFill>
                  <a:srgbClr val="231F20"/>
                </a:solidFill>
                <a:cs typeface="Malgun Gothic"/>
              </a:rPr>
              <a:t>?</a:t>
            </a:r>
            <a:endParaRPr sz="1400" dirty="0">
              <a:cs typeface="Malgun Gothic"/>
            </a:endParaRPr>
          </a:p>
          <a:p>
            <a:pPr>
              <a:lnSpc>
                <a:spcPts val="900"/>
              </a:lnSpc>
              <a:spcBef>
                <a:spcPts val="16"/>
              </a:spcBef>
            </a:pPr>
            <a:endParaRPr sz="1400" dirty="0"/>
          </a:p>
          <a:p>
            <a:pPr marL="12700">
              <a:lnSpc>
                <a:spcPct val="100000"/>
              </a:lnSpc>
              <a:tabLst>
                <a:tab pos="1751330" algn="l"/>
              </a:tabLst>
            </a:pPr>
            <a:r>
              <a:rPr lang="ko-KR" altLang="en-US" sz="1400" spc="100" dirty="0" smtClean="0">
                <a:solidFill>
                  <a:srgbClr val="231F20"/>
                </a:solidFill>
                <a:cs typeface="Malgun Gothic"/>
              </a:rPr>
              <a:t>빵</a:t>
            </a:r>
            <a:r>
              <a:rPr lang="ko-KR" altLang="en-US" sz="1400" u="sng" spc="100" dirty="0" smtClean="0">
                <a:solidFill>
                  <a:srgbClr val="0070C0"/>
                </a:solidFill>
                <a:cs typeface="Malgun Gothic"/>
              </a:rPr>
              <a:t>을</a:t>
            </a:r>
            <a:r>
              <a:rPr sz="1400" u="sng" spc="100" dirty="0" smtClean="0">
                <a:solidFill>
                  <a:srgbClr val="231F20"/>
                </a:solidFill>
                <a:cs typeface="Malgun Gothic"/>
              </a:rPr>
              <a:t> </a:t>
            </a:r>
            <a:r>
              <a:rPr lang="en-US" sz="1400" spc="30" dirty="0" smtClean="0">
                <a:solidFill>
                  <a:srgbClr val="231F20"/>
                </a:solidFill>
                <a:cs typeface="Malgun Gothic"/>
              </a:rPr>
              <a:t> </a:t>
            </a:r>
            <a:r>
              <a:rPr lang="ko-KR" altLang="en-US" sz="1400" spc="30" dirty="0" smtClean="0">
                <a:solidFill>
                  <a:srgbClr val="231F20"/>
                </a:solidFill>
                <a:cs typeface="Malgun Gothic"/>
              </a:rPr>
              <a:t>먹어요</a:t>
            </a:r>
            <a:endParaRPr sz="1400" dirty="0">
              <a:cs typeface="Malgun Gothic"/>
            </a:endParaRPr>
          </a:p>
        </p:txBody>
      </p:sp>
      <p:sp>
        <p:nvSpPr>
          <p:cNvPr id="80" name="object 94"/>
          <p:cNvSpPr txBox="1"/>
          <p:nvPr/>
        </p:nvSpPr>
        <p:spPr>
          <a:xfrm>
            <a:off x="2355925" y="3526352"/>
            <a:ext cx="111125" cy="1752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00" spc="85" dirty="0" smtClean="0">
                <a:solidFill>
                  <a:srgbClr val="808285"/>
                </a:solidFill>
                <a:cs typeface="Malgun Gothic"/>
              </a:rPr>
              <a:t>B</a:t>
            </a:r>
            <a:endParaRPr sz="1400" dirty="0">
              <a:cs typeface="Malgun Gothic"/>
            </a:endParaRPr>
          </a:p>
        </p:txBody>
      </p:sp>
      <p:sp>
        <p:nvSpPr>
          <p:cNvPr id="81" name="object 95"/>
          <p:cNvSpPr txBox="1"/>
          <p:nvPr/>
        </p:nvSpPr>
        <p:spPr>
          <a:xfrm>
            <a:off x="427087" y="3070655"/>
            <a:ext cx="103505" cy="1784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100" b="1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82" name="object 96"/>
          <p:cNvSpPr txBox="1"/>
          <p:nvPr/>
        </p:nvSpPr>
        <p:spPr>
          <a:xfrm>
            <a:off x="2355925" y="4346592"/>
            <a:ext cx="116205" cy="1752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00" spc="50" dirty="0" smtClean="0">
                <a:solidFill>
                  <a:srgbClr val="808285"/>
                </a:solidFill>
                <a:cs typeface="Malgun Gothic"/>
              </a:rPr>
              <a:t>A</a:t>
            </a:r>
            <a:endParaRPr sz="1400" dirty="0">
              <a:cs typeface="Malgun Gothic"/>
            </a:endParaRPr>
          </a:p>
        </p:txBody>
      </p:sp>
      <p:sp>
        <p:nvSpPr>
          <p:cNvPr id="83" name="object 97"/>
          <p:cNvSpPr txBox="1"/>
          <p:nvPr/>
        </p:nvSpPr>
        <p:spPr>
          <a:xfrm>
            <a:off x="2643868" y="4328811"/>
            <a:ext cx="2219325" cy="5073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z="1400" spc="-110" dirty="0" smtClean="0">
                <a:solidFill>
                  <a:srgbClr val="231F20"/>
                </a:solidFill>
                <a:cs typeface="Malgun Gothic"/>
              </a:rPr>
              <a:t>엄마는 </a:t>
            </a:r>
            <a:r>
              <a:rPr lang="ko-KR" altLang="en-US" sz="1400" spc="-110" dirty="0">
                <a:solidFill>
                  <a:srgbClr val="231F20"/>
                </a:solidFill>
                <a:cs typeface="Malgun Gothic"/>
              </a:rPr>
              <a:t>뭘 해</a:t>
            </a:r>
            <a:r>
              <a:rPr lang="ko-KR" altLang="en-US" sz="1400" spc="-95" dirty="0">
                <a:solidFill>
                  <a:srgbClr val="231F20"/>
                </a:solidFill>
                <a:cs typeface="Malgun Gothic"/>
              </a:rPr>
              <a:t>요</a:t>
            </a:r>
            <a:r>
              <a:rPr lang="en-US" altLang="ko-KR" sz="1400" spc="-30" dirty="0">
                <a:solidFill>
                  <a:srgbClr val="231F20"/>
                </a:solidFill>
                <a:cs typeface="Malgun Gothic"/>
              </a:rPr>
              <a:t>?</a:t>
            </a:r>
            <a:endParaRPr lang="ko-KR" altLang="en-US" sz="1400" dirty="0">
              <a:cs typeface="Malgun Gothic"/>
            </a:endParaRPr>
          </a:p>
          <a:p>
            <a:pPr>
              <a:lnSpc>
                <a:spcPts val="900"/>
              </a:lnSpc>
              <a:spcBef>
                <a:spcPts val="16"/>
              </a:spcBef>
            </a:pPr>
            <a:endParaRPr lang="ko-KR" altLang="en-US" sz="1400" dirty="0"/>
          </a:p>
          <a:p>
            <a:pPr marL="12700">
              <a:lnSpc>
                <a:spcPct val="100000"/>
              </a:lnSpc>
              <a:tabLst>
                <a:tab pos="1751330" algn="l"/>
              </a:tabLst>
            </a:pPr>
            <a:r>
              <a:rPr lang="ko-KR" altLang="en-US" sz="1400" spc="100" dirty="0" smtClean="0">
                <a:solidFill>
                  <a:srgbClr val="231F20"/>
                </a:solidFill>
                <a:cs typeface="Malgun Gothic"/>
              </a:rPr>
              <a:t>전화</a:t>
            </a:r>
            <a:r>
              <a:rPr lang="ko-KR" altLang="en-US" sz="1400" u="sng" spc="100" dirty="0" smtClean="0">
                <a:solidFill>
                  <a:srgbClr val="0070C0"/>
                </a:solidFill>
                <a:cs typeface="Malgun Gothic"/>
              </a:rPr>
              <a:t>를</a:t>
            </a:r>
            <a:r>
              <a:rPr lang="en-US" altLang="ko-KR" sz="1400" spc="30" dirty="0" smtClean="0">
                <a:solidFill>
                  <a:schemeClr val="bg1"/>
                </a:solidFill>
                <a:cs typeface="Malgun Gothic"/>
              </a:rPr>
              <a:t>. </a:t>
            </a:r>
            <a:r>
              <a:rPr lang="ko-KR" altLang="en-US" sz="1400" spc="30" dirty="0" smtClean="0">
                <a:solidFill>
                  <a:srgbClr val="231F20"/>
                </a:solidFill>
                <a:cs typeface="Malgun Gothic"/>
              </a:rPr>
              <a:t>해요</a:t>
            </a:r>
            <a:endParaRPr lang="ko-KR" altLang="en-US" sz="1400" dirty="0">
              <a:cs typeface="Malgun Gothic"/>
            </a:endParaRPr>
          </a:p>
        </p:txBody>
      </p:sp>
      <p:sp>
        <p:nvSpPr>
          <p:cNvPr id="84" name="object 98"/>
          <p:cNvSpPr txBox="1"/>
          <p:nvPr/>
        </p:nvSpPr>
        <p:spPr>
          <a:xfrm>
            <a:off x="2355925" y="4645891"/>
            <a:ext cx="111125" cy="1752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00" spc="85" dirty="0" smtClean="0">
                <a:solidFill>
                  <a:srgbClr val="808285"/>
                </a:solidFill>
                <a:cs typeface="Malgun Gothic"/>
              </a:rPr>
              <a:t>B</a:t>
            </a:r>
            <a:endParaRPr sz="1400">
              <a:cs typeface="Malgun Gothic"/>
            </a:endParaRPr>
          </a:p>
        </p:txBody>
      </p:sp>
      <p:sp>
        <p:nvSpPr>
          <p:cNvPr id="85" name="object 99"/>
          <p:cNvSpPr txBox="1"/>
          <p:nvPr/>
        </p:nvSpPr>
        <p:spPr>
          <a:xfrm>
            <a:off x="427087" y="4256014"/>
            <a:ext cx="103505" cy="1784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100" b="1" dirty="0" smtClean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1100">
              <a:latin typeface="Arial"/>
              <a:cs typeface="Arial"/>
            </a:endParaRPr>
          </a:p>
        </p:txBody>
      </p:sp>
      <p:sp>
        <p:nvSpPr>
          <p:cNvPr id="86" name="object 100"/>
          <p:cNvSpPr txBox="1"/>
          <p:nvPr/>
        </p:nvSpPr>
        <p:spPr>
          <a:xfrm>
            <a:off x="2582861" y="5545888"/>
            <a:ext cx="2490641" cy="50736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z="1400" spc="-110" dirty="0" smtClean="0">
                <a:solidFill>
                  <a:srgbClr val="231F20"/>
                </a:solidFill>
                <a:cs typeface="Malgun Gothic"/>
              </a:rPr>
              <a:t>제이슨은 </a:t>
            </a:r>
            <a:r>
              <a:rPr lang="ko-KR" altLang="en-US" sz="1400" spc="-110" dirty="0">
                <a:solidFill>
                  <a:srgbClr val="231F20"/>
                </a:solidFill>
                <a:cs typeface="Malgun Gothic"/>
              </a:rPr>
              <a:t>뭘 해</a:t>
            </a:r>
            <a:r>
              <a:rPr lang="ko-KR" altLang="en-US" sz="1400" spc="-95" dirty="0">
                <a:solidFill>
                  <a:srgbClr val="231F20"/>
                </a:solidFill>
                <a:cs typeface="Malgun Gothic"/>
              </a:rPr>
              <a:t>요</a:t>
            </a:r>
            <a:r>
              <a:rPr lang="en-US" altLang="ko-KR" sz="1400" spc="-30" dirty="0">
                <a:solidFill>
                  <a:srgbClr val="231F20"/>
                </a:solidFill>
                <a:cs typeface="Malgun Gothic"/>
              </a:rPr>
              <a:t>?</a:t>
            </a:r>
            <a:endParaRPr lang="ko-KR" altLang="en-US" sz="1400" dirty="0">
              <a:cs typeface="Malgun Gothic"/>
            </a:endParaRPr>
          </a:p>
          <a:p>
            <a:pPr>
              <a:lnSpc>
                <a:spcPts val="900"/>
              </a:lnSpc>
              <a:spcBef>
                <a:spcPts val="16"/>
              </a:spcBef>
            </a:pPr>
            <a:endParaRPr lang="ko-KR" altLang="en-US" sz="1400" dirty="0">
              <a:solidFill>
                <a:srgbClr val="0070C0"/>
              </a:solidFill>
            </a:endParaRPr>
          </a:p>
          <a:p>
            <a:pPr marL="12700">
              <a:lnSpc>
                <a:spcPct val="100000"/>
              </a:lnSpc>
              <a:tabLst>
                <a:tab pos="1751330" algn="l"/>
              </a:tabLst>
            </a:pPr>
            <a:r>
              <a:rPr lang="ko-KR" altLang="en-US" sz="1400" spc="100" dirty="0" smtClean="0">
                <a:cs typeface="Malgun Gothic"/>
              </a:rPr>
              <a:t>책</a:t>
            </a:r>
            <a:r>
              <a:rPr lang="ko-KR" altLang="en-US" sz="1400" u="sng" spc="100" dirty="0" smtClean="0">
                <a:solidFill>
                  <a:srgbClr val="0070C0"/>
                </a:solidFill>
                <a:cs typeface="Malgun Gothic"/>
              </a:rPr>
              <a:t>을</a:t>
            </a:r>
            <a:r>
              <a:rPr lang="en-US" altLang="ko-KR" sz="1400" spc="30" dirty="0" smtClean="0">
                <a:solidFill>
                  <a:schemeClr val="bg1"/>
                </a:solidFill>
                <a:cs typeface="Malgun Gothic"/>
              </a:rPr>
              <a:t>. </a:t>
            </a:r>
            <a:r>
              <a:rPr lang="ko-KR" altLang="en-US" sz="1400" spc="30" dirty="0" smtClean="0">
                <a:solidFill>
                  <a:srgbClr val="231F20"/>
                </a:solidFill>
                <a:cs typeface="Malgun Gothic"/>
              </a:rPr>
              <a:t>읽어요</a:t>
            </a:r>
            <a:endParaRPr lang="ko-KR" altLang="en-US" sz="1400" dirty="0">
              <a:cs typeface="Malgun Gothic"/>
            </a:endParaRPr>
          </a:p>
        </p:txBody>
      </p:sp>
      <p:sp>
        <p:nvSpPr>
          <p:cNvPr id="88" name="object 102"/>
          <p:cNvSpPr txBox="1"/>
          <p:nvPr/>
        </p:nvSpPr>
        <p:spPr>
          <a:xfrm>
            <a:off x="427087" y="5471854"/>
            <a:ext cx="103505" cy="1784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100" b="1" dirty="0" smtClean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endParaRPr sz="1100">
              <a:latin typeface="Arial"/>
              <a:cs typeface="Arial"/>
            </a:endParaRPr>
          </a:p>
        </p:txBody>
      </p:sp>
      <p:sp>
        <p:nvSpPr>
          <p:cNvPr id="108" name="object 96"/>
          <p:cNvSpPr txBox="1"/>
          <p:nvPr/>
        </p:nvSpPr>
        <p:spPr>
          <a:xfrm>
            <a:off x="2347652" y="5545888"/>
            <a:ext cx="116205" cy="1752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00" spc="50" dirty="0" smtClean="0">
                <a:solidFill>
                  <a:srgbClr val="808285"/>
                </a:solidFill>
                <a:cs typeface="Malgun Gothic"/>
              </a:rPr>
              <a:t>A</a:t>
            </a:r>
            <a:endParaRPr sz="1400" dirty="0">
              <a:cs typeface="Malgun Gothic"/>
            </a:endParaRPr>
          </a:p>
        </p:txBody>
      </p:sp>
      <p:sp>
        <p:nvSpPr>
          <p:cNvPr id="109" name="object 98"/>
          <p:cNvSpPr txBox="1"/>
          <p:nvPr/>
        </p:nvSpPr>
        <p:spPr>
          <a:xfrm>
            <a:off x="2347652" y="5845187"/>
            <a:ext cx="111125" cy="1752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00" spc="85" dirty="0" smtClean="0">
                <a:solidFill>
                  <a:srgbClr val="808285"/>
                </a:solidFill>
                <a:cs typeface="Malgun Gothic"/>
              </a:rPr>
              <a:t>B</a:t>
            </a:r>
            <a:endParaRPr sz="1400">
              <a:cs typeface="Malgun Gothic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365760" y="816720"/>
            <a:ext cx="5747296" cy="1910898"/>
            <a:chOff x="365760" y="816720"/>
            <a:chExt cx="5747296" cy="1910898"/>
          </a:xfrm>
        </p:grpSpPr>
        <p:sp>
          <p:nvSpPr>
            <p:cNvPr id="12" name="object 34"/>
            <p:cNvSpPr/>
            <p:nvPr/>
          </p:nvSpPr>
          <p:spPr>
            <a:xfrm>
              <a:off x="393699" y="1176721"/>
              <a:ext cx="320763" cy="174955"/>
            </a:xfrm>
            <a:custGeom>
              <a:avLst/>
              <a:gdLst/>
              <a:ahLst/>
              <a:cxnLst/>
              <a:rect l="l" t="t" r="r" b="b"/>
              <a:pathLst>
                <a:path w="320763" h="174955">
                  <a:moveTo>
                    <a:pt x="52489" y="0"/>
                  </a:moveTo>
                  <a:lnTo>
                    <a:pt x="6052" y="7097"/>
                  </a:lnTo>
                  <a:lnTo>
                    <a:pt x="0" y="122466"/>
                  </a:lnTo>
                  <a:lnTo>
                    <a:pt x="262" y="145060"/>
                  </a:lnTo>
                  <a:lnTo>
                    <a:pt x="32857" y="174796"/>
                  </a:lnTo>
                  <a:lnTo>
                    <a:pt x="268274" y="174955"/>
                  </a:lnTo>
                  <a:lnTo>
                    <a:pt x="290869" y="174692"/>
                  </a:lnTo>
                  <a:lnTo>
                    <a:pt x="320605" y="142097"/>
                  </a:lnTo>
                  <a:lnTo>
                    <a:pt x="320763" y="52489"/>
                  </a:lnTo>
                  <a:lnTo>
                    <a:pt x="320501" y="29894"/>
                  </a:lnTo>
                  <a:lnTo>
                    <a:pt x="287906" y="158"/>
                  </a:lnTo>
                  <a:lnTo>
                    <a:pt x="52489" y="0"/>
                  </a:lnTo>
                  <a:close/>
                </a:path>
              </a:pathLst>
            </a:custGeom>
            <a:solidFill>
              <a:srgbClr val="7CCCBF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3" name="object 35"/>
            <p:cNvSpPr/>
            <p:nvPr/>
          </p:nvSpPr>
          <p:spPr>
            <a:xfrm>
              <a:off x="405189" y="1188438"/>
              <a:ext cx="36335" cy="34437"/>
            </a:xfrm>
            <a:custGeom>
              <a:avLst/>
              <a:gdLst/>
              <a:ahLst/>
              <a:cxnLst/>
              <a:rect l="l" t="t" r="r" b="b"/>
              <a:pathLst>
                <a:path w="36335" h="34437">
                  <a:moveTo>
                    <a:pt x="36335" y="0"/>
                  </a:moveTo>
                  <a:lnTo>
                    <a:pt x="26044" y="3644"/>
                  </a:lnTo>
                  <a:lnTo>
                    <a:pt x="15504" y="10071"/>
                  </a:lnTo>
                  <a:lnTo>
                    <a:pt x="6295" y="20072"/>
                  </a:lnTo>
                  <a:lnTo>
                    <a:pt x="0" y="34437"/>
                  </a:lnTo>
                </a:path>
              </a:pathLst>
            </a:custGeom>
            <a:ln w="4635">
              <a:solidFill>
                <a:srgbClr val="FFFFFF"/>
              </a:solidFill>
              <a:prstDash val="dash"/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4" name="object 36"/>
            <p:cNvSpPr/>
            <p:nvPr/>
          </p:nvSpPr>
          <p:spPr>
            <a:xfrm>
              <a:off x="403305" y="1256695"/>
              <a:ext cx="0" cy="20192"/>
            </a:xfrm>
            <a:custGeom>
              <a:avLst/>
              <a:gdLst/>
              <a:ahLst/>
              <a:cxnLst/>
              <a:rect l="l" t="t" r="r" b="b"/>
              <a:pathLst>
                <a:path h="20192">
                  <a:moveTo>
                    <a:pt x="0" y="0"/>
                  </a:moveTo>
                  <a:lnTo>
                    <a:pt x="0" y="20193"/>
                  </a:lnTo>
                </a:path>
              </a:pathLst>
            </a:custGeom>
            <a:ln w="4635">
              <a:solidFill>
                <a:srgbClr val="FFFFFF"/>
              </a:solidFill>
              <a:prstDash val="dash"/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5" name="object 37"/>
            <p:cNvSpPr/>
            <p:nvPr/>
          </p:nvSpPr>
          <p:spPr>
            <a:xfrm>
              <a:off x="405418" y="1303857"/>
              <a:ext cx="34437" cy="36335"/>
            </a:xfrm>
            <a:custGeom>
              <a:avLst/>
              <a:gdLst/>
              <a:ahLst/>
              <a:cxnLst/>
              <a:rect l="l" t="t" r="r" b="b"/>
              <a:pathLst>
                <a:path w="34437" h="36335">
                  <a:moveTo>
                    <a:pt x="0" y="0"/>
                  </a:moveTo>
                  <a:lnTo>
                    <a:pt x="3644" y="10291"/>
                  </a:lnTo>
                  <a:lnTo>
                    <a:pt x="10071" y="20831"/>
                  </a:lnTo>
                  <a:lnTo>
                    <a:pt x="20072" y="30039"/>
                  </a:lnTo>
                  <a:lnTo>
                    <a:pt x="34437" y="36335"/>
                  </a:lnTo>
                </a:path>
              </a:pathLst>
            </a:custGeom>
            <a:ln w="4635">
              <a:solidFill>
                <a:srgbClr val="FFFFFF"/>
              </a:solidFill>
              <a:prstDash val="dash"/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6" name="object 38"/>
            <p:cNvSpPr/>
            <p:nvPr/>
          </p:nvSpPr>
          <p:spPr>
            <a:xfrm>
              <a:off x="473065" y="1342075"/>
              <a:ext cx="167017" cy="0"/>
            </a:xfrm>
            <a:custGeom>
              <a:avLst/>
              <a:gdLst/>
              <a:ahLst/>
              <a:cxnLst/>
              <a:rect l="l" t="t" r="r" b="b"/>
              <a:pathLst>
                <a:path w="167017">
                  <a:moveTo>
                    <a:pt x="0" y="0"/>
                  </a:moveTo>
                  <a:lnTo>
                    <a:pt x="167017" y="0"/>
                  </a:lnTo>
                </a:path>
              </a:pathLst>
            </a:custGeom>
            <a:ln w="4635">
              <a:solidFill>
                <a:srgbClr val="FFFFFF"/>
              </a:solidFill>
              <a:prstDash val="dash"/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7" name="object 39"/>
            <p:cNvSpPr/>
            <p:nvPr/>
          </p:nvSpPr>
          <p:spPr>
            <a:xfrm>
              <a:off x="666637" y="1305525"/>
              <a:ext cx="36335" cy="34437"/>
            </a:xfrm>
            <a:custGeom>
              <a:avLst/>
              <a:gdLst/>
              <a:ahLst/>
              <a:cxnLst/>
              <a:rect l="l" t="t" r="r" b="b"/>
              <a:pathLst>
                <a:path w="36335" h="34437">
                  <a:moveTo>
                    <a:pt x="0" y="34437"/>
                  </a:moveTo>
                  <a:lnTo>
                    <a:pt x="10291" y="30793"/>
                  </a:lnTo>
                  <a:lnTo>
                    <a:pt x="20831" y="24366"/>
                  </a:lnTo>
                  <a:lnTo>
                    <a:pt x="30039" y="14365"/>
                  </a:lnTo>
                  <a:lnTo>
                    <a:pt x="36335" y="0"/>
                  </a:lnTo>
                </a:path>
              </a:pathLst>
            </a:custGeom>
            <a:ln w="4635">
              <a:solidFill>
                <a:srgbClr val="FFFFFF"/>
              </a:solidFill>
              <a:prstDash val="dash"/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8" name="object 40"/>
            <p:cNvSpPr/>
            <p:nvPr/>
          </p:nvSpPr>
          <p:spPr>
            <a:xfrm>
              <a:off x="704855" y="1251511"/>
              <a:ext cx="0" cy="20192"/>
            </a:xfrm>
            <a:custGeom>
              <a:avLst/>
              <a:gdLst/>
              <a:ahLst/>
              <a:cxnLst/>
              <a:rect l="l" t="t" r="r" b="b"/>
              <a:pathLst>
                <a:path h="20192">
                  <a:moveTo>
                    <a:pt x="0" y="20192"/>
                  </a:moveTo>
                  <a:lnTo>
                    <a:pt x="0" y="0"/>
                  </a:lnTo>
                </a:path>
              </a:pathLst>
            </a:custGeom>
            <a:ln w="4635">
              <a:solidFill>
                <a:srgbClr val="FFFFFF"/>
              </a:solidFill>
              <a:prstDash val="dash"/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9" name="object 41"/>
            <p:cNvSpPr/>
            <p:nvPr/>
          </p:nvSpPr>
          <p:spPr>
            <a:xfrm>
              <a:off x="668306" y="1188208"/>
              <a:ext cx="34437" cy="36335"/>
            </a:xfrm>
            <a:custGeom>
              <a:avLst/>
              <a:gdLst/>
              <a:ahLst/>
              <a:cxnLst/>
              <a:rect l="l" t="t" r="r" b="b"/>
              <a:pathLst>
                <a:path w="34437" h="36335">
                  <a:moveTo>
                    <a:pt x="34437" y="36335"/>
                  </a:moveTo>
                  <a:lnTo>
                    <a:pt x="30793" y="26044"/>
                  </a:lnTo>
                  <a:lnTo>
                    <a:pt x="24366" y="15504"/>
                  </a:lnTo>
                  <a:lnTo>
                    <a:pt x="14365" y="6295"/>
                  </a:lnTo>
                  <a:lnTo>
                    <a:pt x="0" y="0"/>
                  </a:lnTo>
                </a:path>
              </a:pathLst>
            </a:custGeom>
            <a:ln w="4635">
              <a:solidFill>
                <a:srgbClr val="FFFFFF"/>
              </a:solidFill>
              <a:prstDash val="dash"/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0" name="object 42"/>
            <p:cNvSpPr/>
            <p:nvPr/>
          </p:nvSpPr>
          <p:spPr>
            <a:xfrm>
              <a:off x="468079" y="1186324"/>
              <a:ext cx="167017" cy="0"/>
            </a:xfrm>
            <a:custGeom>
              <a:avLst/>
              <a:gdLst/>
              <a:ahLst/>
              <a:cxnLst/>
              <a:rect l="l" t="t" r="r" b="b"/>
              <a:pathLst>
                <a:path w="167017">
                  <a:moveTo>
                    <a:pt x="167017" y="0"/>
                  </a:moveTo>
                  <a:lnTo>
                    <a:pt x="0" y="0"/>
                  </a:lnTo>
                </a:path>
              </a:pathLst>
            </a:custGeom>
            <a:ln w="4635">
              <a:solidFill>
                <a:srgbClr val="FFFFFF"/>
              </a:solidFill>
              <a:prstDash val="dash"/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1" name="object 43"/>
            <p:cNvSpPr/>
            <p:nvPr/>
          </p:nvSpPr>
          <p:spPr>
            <a:xfrm>
              <a:off x="403309" y="1232458"/>
              <a:ext cx="266" cy="13855"/>
            </a:xfrm>
            <a:custGeom>
              <a:avLst/>
              <a:gdLst/>
              <a:ahLst/>
              <a:cxnLst/>
              <a:rect l="l" t="t" r="r" b="b"/>
              <a:pathLst>
                <a:path w="266" h="13855">
                  <a:moveTo>
                    <a:pt x="266" y="0"/>
                  </a:moveTo>
                  <a:lnTo>
                    <a:pt x="88" y="2032"/>
                  </a:lnTo>
                  <a:lnTo>
                    <a:pt x="0" y="4140"/>
                  </a:lnTo>
                  <a:lnTo>
                    <a:pt x="0" y="6350"/>
                  </a:lnTo>
                  <a:lnTo>
                    <a:pt x="0" y="13855"/>
                  </a:lnTo>
                </a:path>
              </a:pathLst>
            </a:custGeom>
            <a:ln w="4635">
              <a:solidFill>
                <a:srgbClr val="FFFFFF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2" name="object 44"/>
            <p:cNvSpPr/>
            <p:nvPr/>
          </p:nvSpPr>
          <p:spPr>
            <a:xfrm>
              <a:off x="403309" y="1282077"/>
              <a:ext cx="533" cy="13843"/>
            </a:xfrm>
            <a:custGeom>
              <a:avLst/>
              <a:gdLst/>
              <a:ahLst/>
              <a:cxnLst/>
              <a:rect l="l" t="t" r="r" b="b"/>
              <a:pathLst>
                <a:path w="533" h="13843">
                  <a:moveTo>
                    <a:pt x="0" y="0"/>
                  </a:moveTo>
                  <a:lnTo>
                    <a:pt x="0" y="7505"/>
                  </a:lnTo>
                  <a:lnTo>
                    <a:pt x="0" y="9982"/>
                  </a:lnTo>
                  <a:lnTo>
                    <a:pt x="533" y="13843"/>
                  </a:lnTo>
                </a:path>
              </a:pathLst>
            </a:custGeom>
            <a:ln w="4635">
              <a:solidFill>
                <a:srgbClr val="FFFFFF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3" name="object 45"/>
            <p:cNvSpPr/>
            <p:nvPr/>
          </p:nvSpPr>
          <p:spPr>
            <a:xfrm>
              <a:off x="449435" y="1341806"/>
              <a:ext cx="13652" cy="266"/>
            </a:xfrm>
            <a:custGeom>
              <a:avLst/>
              <a:gdLst/>
              <a:ahLst/>
              <a:cxnLst/>
              <a:rect l="l" t="t" r="r" b="b"/>
              <a:pathLst>
                <a:path w="13652" h="266">
                  <a:moveTo>
                    <a:pt x="0" y="0"/>
                  </a:moveTo>
                  <a:lnTo>
                    <a:pt x="2031" y="177"/>
                  </a:lnTo>
                  <a:lnTo>
                    <a:pt x="4152" y="266"/>
                  </a:lnTo>
                  <a:lnTo>
                    <a:pt x="6362" y="266"/>
                  </a:lnTo>
                  <a:lnTo>
                    <a:pt x="13652" y="266"/>
                  </a:lnTo>
                </a:path>
              </a:pathLst>
            </a:custGeom>
            <a:ln w="4635">
              <a:solidFill>
                <a:srgbClr val="FFFFFF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4" name="object 46"/>
            <p:cNvSpPr/>
            <p:nvPr/>
          </p:nvSpPr>
          <p:spPr>
            <a:xfrm>
              <a:off x="645066" y="1341539"/>
              <a:ext cx="13639" cy="533"/>
            </a:xfrm>
            <a:custGeom>
              <a:avLst/>
              <a:gdLst/>
              <a:ahLst/>
              <a:cxnLst/>
              <a:rect l="l" t="t" r="r" b="b"/>
              <a:pathLst>
                <a:path w="13639" h="533">
                  <a:moveTo>
                    <a:pt x="0" y="533"/>
                  </a:moveTo>
                  <a:lnTo>
                    <a:pt x="7302" y="533"/>
                  </a:lnTo>
                  <a:lnTo>
                    <a:pt x="9766" y="533"/>
                  </a:lnTo>
                  <a:lnTo>
                    <a:pt x="13639" y="0"/>
                  </a:lnTo>
                </a:path>
              </a:pathLst>
            </a:custGeom>
            <a:ln w="4635">
              <a:solidFill>
                <a:srgbClr val="FFFFFF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5" name="object 47"/>
            <p:cNvSpPr/>
            <p:nvPr/>
          </p:nvSpPr>
          <p:spPr>
            <a:xfrm>
              <a:off x="704578" y="1282077"/>
              <a:ext cx="279" cy="13868"/>
            </a:xfrm>
            <a:custGeom>
              <a:avLst/>
              <a:gdLst/>
              <a:ahLst/>
              <a:cxnLst/>
              <a:rect l="l" t="t" r="r" b="b"/>
              <a:pathLst>
                <a:path w="279" h="13868">
                  <a:moveTo>
                    <a:pt x="0" y="13868"/>
                  </a:moveTo>
                  <a:lnTo>
                    <a:pt x="177" y="11836"/>
                  </a:lnTo>
                  <a:lnTo>
                    <a:pt x="279" y="9715"/>
                  </a:lnTo>
                  <a:lnTo>
                    <a:pt x="279" y="7505"/>
                  </a:lnTo>
                  <a:lnTo>
                    <a:pt x="279" y="0"/>
                  </a:lnTo>
                </a:path>
              </a:pathLst>
            </a:custGeom>
            <a:ln w="4635">
              <a:solidFill>
                <a:srgbClr val="FFFFFF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6" name="object 48"/>
            <p:cNvSpPr/>
            <p:nvPr/>
          </p:nvSpPr>
          <p:spPr>
            <a:xfrm>
              <a:off x="704324" y="1232484"/>
              <a:ext cx="533" cy="13830"/>
            </a:xfrm>
            <a:custGeom>
              <a:avLst/>
              <a:gdLst/>
              <a:ahLst/>
              <a:cxnLst/>
              <a:rect l="l" t="t" r="r" b="b"/>
              <a:pathLst>
                <a:path w="533" h="13830">
                  <a:moveTo>
                    <a:pt x="533" y="13830"/>
                  </a:moveTo>
                  <a:lnTo>
                    <a:pt x="533" y="6324"/>
                  </a:lnTo>
                  <a:lnTo>
                    <a:pt x="533" y="3860"/>
                  </a:lnTo>
                  <a:lnTo>
                    <a:pt x="0" y="0"/>
                  </a:lnTo>
                </a:path>
              </a:pathLst>
            </a:custGeom>
            <a:ln w="4635">
              <a:solidFill>
                <a:srgbClr val="FFFFFF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7" name="object 49"/>
            <p:cNvSpPr/>
            <p:nvPr/>
          </p:nvSpPr>
          <p:spPr>
            <a:xfrm>
              <a:off x="645066" y="1186319"/>
              <a:ext cx="13652" cy="279"/>
            </a:xfrm>
            <a:custGeom>
              <a:avLst/>
              <a:gdLst/>
              <a:ahLst/>
              <a:cxnLst/>
              <a:rect l="l" t="t" r="r" b="b"/>
              <a:pathLst>
                <a:path w="13652" h="279">
                  <a:moveTo>
                    <a:pt x="13652" y="279"/>
                  </a:moveTo>
                  <a:lnTo>
                    <a:pt x="11633" y="101"/>
                  </a:lnTo>
                  <a:lnTo>
                    <a:pt x="9512" y="0"/>
                  </a:lnTo>
                  <a:lnTo>
                    <a:pt x="7302" y="0"/>
                  </a:lnTo>
                  <a:lnTo>
                    <a:pt x="0" y="0"/>
                  </a:lnTo>
                </a:path>
              </a:pathLst>
            </a:custGeom>
            <a:ln w="4635">
              <a:solidFill>
                <a:srgbClr val="FFFFFF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28" name="object 50"/>
            <p:cNvSpPr/>
            <p:nvPr/>
          </p:nvSpPr>
          <p:spPr>
            <a:xfrm>
              <a:off x="449461" y="1186319"/>
              <a:ext cx="13627" cy="546"/>
            </a:xfrm>
            <a:custGeom>
              <a:avLst/>
              <a:gdLst/>
              <a:ahLst/>
              <a:cxnLst/>
              <a:rect l="l" t="t" r="r" b="b"/>
              <a:pathLst>
                <a:path w="13627" h="546">
                  <a:moveTo>
                    <a:pt x="13627" y="0"/>
                  </a:moveTo>
                  <a:lnTo>
                    <a:pt x="6337" y="0"/>
                  </a:lnTo>
                  <a:lnTo>
                    <a:pt x="3860" y="0"/>
                  </a:lnTo>
                  <a:lnTo>
                    <a:pt x="0" y="546"/>
                  </a:lnTo>
                </a:path>
              </a:pathLst>
            </a:custGeom>
            <a:ln w="4635">
              <a:solidFill>
                <a:srgbClr val="FFFFFF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1" name="object 53"/>
            <p:cNvSpPr/>
            <p:nvPr/>
          </p:nvSpPr>
          <p:spPr>
            <a:xfrm>
              <a:off x="393698" y="1716712"/>
              <a:ext cx="432003" cy="234010"/>
            </a:xfrm>
            <a:custGeom>
              <a:avLst/>
              <a:gdLst/>
              <a:ahLst/>
              <a:cxnLst/>
              <a:rect l="l" t="t" r="r" b="b"/>
              <a:pathLst>
                <a:path w="432003" h="234010">
                  <a:moveTo>
                    <a:pt x="0" y="0"/>
                  </a:moveTo>
                  <a:lnTo>
                    <a:pt x="0" y="234010"/>
                  </a:lnTo>
                  <a:lnTo>
                    <a:pt x="359270" y="234010"/>
                  </a:lnTo>
                  <a:lnTo>
                    <a:pt x="401048" y="232911"/>
                  </a:lnTo>
                  <a:lnTo>
                    <a:pt x="430774" y="204337"/>
                  </a:lnTo>
                  <a:lnTo>
                    <a:pt x="432003" y="163673"/>
                  </a:lnTo>
                  <a:lnTo>
                    <a:pt x="432003" y="72224"/>
                  </a:lnTo>
                  <a:lnTo>
                    <a:pt x="431864" y="48567"/>
                  </a:lnTo>
                  <a:lnTo>
                    <a:pt x="423149" y="9268"/>
                  </a:lnTo>
                  <a:lnTo>
                    <a:pt x="384551" y="1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CCCBF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2" name="object 54"/>
            <p:cNvSpPr/>
            <p:nvPr/>
          </p:nvSpPr>
          <p:spPr>
            <a:xfrm>
              <a:off x="813614" y="1817636"/>
              <a:ext cx="0" cy="25666"/>
            </a:xfrm>
            <a:custGeom>
              <a:avLst/>
              <a:gdLst/>
              <a:ahLst/>
              <a:cxnLst/>
              <a:rect l="l" t="t" r="r" b="b"/>
              <a:pathLst>
                <a:path h="25666">
                  <a:moveTo>
                    <a:pt x="0" y="25666"/>
                  </a:moveTo>
                  <a:lnTo>
                    <a:pt x="0" y="0"/>
                  </a:lnTo>
                </a:path>
              </a:pathLst>
            </a:custGeom>
            <a:ln w="6172">
              <a:solidFill>
                <a:srgbClr val="FFFFFF"/>
              </a:solidFill>
              <a:prstDash val="dash"/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3" name="object 55"/>
            <p:cNvSpPr/>
            <p:nvPr/>
          </p:nvSpPr>
          <p:spPr>
            <a:xfrm>
              <a:off x="771454" y="1734233"/>
              <a:ext cx="39194" cy="47448"/>
            </a:xfrm>
            <a:custGeom>
              <a:avLst/>
              <a:gdLst/>
              <a:ahLst/>
              <a:cxnLst/>
              <a:rect l="l" t="t" r="r" b="b"/>
              <a:pathLst>
                <a:path w="39194" h="47448">
                  <a:moveTo>
                    <a:pt x="39194" y="47448"/>
                  </a:moveTo>
                  <a:lnTo>
                    <a:pt x="35874" y="37301"/>
                  </a:lnTo>
                  <a:lnTo>
                    <a:pt x="30704" y="26667"/>
                  </a:lnTo>
                  <a:lnTo>
                    <a:pt x="23275" y="16360"/>
                  </a:lnTo>
                  <a:lnTo>
                    <a:pt x="13176" y="7199"/>
                  </a:lnTo>
                  <a:lnTo>
                    <a:pt x="0" y="0"/>
                  </a:lnTo>
                </a:path>
              </a:pathLst>
            </a:custGeom>
            <a:ln w="6172">
              <a:solidFill>
                <a:srgbClr val="FFFFFF"/>
              </a:solidFill>
              <a:prstDash val="dash"/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4" name="object 56"/>
            <p:cNvSpPr/>
            <p:nvPr/>
          </p:nvSpPr>
          <p:spPr>
            <a:xfrm>
              <a:off x="420270" y="1728805"/>
              <a:ext cx="297110" cy="0"/>
            </a:xfrm>
            <a:custGeom>
              <a:avLst/>
              <a:gdLst/>
              <a:ahLst/>
              <a:cxnLst/>
              <a:rect l="l" t="t" r="r" b="b"/>
              <a:pathLst>
                <a:path w="297110">
                  <a:moveTo>
                    <a:pt x="0" y="0"/>
                  </a:moveTo>
                  <a:lnTo>
                    <a:pt x="297110" y="0"/>
                  </a:lnTo>
                </a:path>
              </a:pathLst>
            </a:custGeom>
            <a:ln w="6172">
              <a:solidFill>
                <a:srgbClr val="FFFFFF"/>
              </a:solidFill>
              <a:prstDash val="dash"/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5" name="object 57"/>
            <p:cNvSpPr/>
            <p:nvPr/>
          </p:nvSpPr>
          <p:spPr>
            <a:xfrm>
              <a:off x="405787" y="1749746"/>
              <a:ext cx="0" cy="173901"/>
            </a:xfrm>
            <a:custGeom>
              <a:avLst/>
              <a:gdLst/>
              <a:ahLst/>
              <a:cxnLst/>
              <a:rect l="l" t="t" r="r" b="b"/>
              <a:pathLst>
                <a:path h="173901">
                  <a:moveTo>
                    <a:pt x="0" y="0"/>
                  </a:moveTo>
                  <a:lnTo>
                    <a:pt x="0" y="173901"/>
                  </a:lnTo>
                </a:path>
              </a:pathLst>
            </a:custGeom>
            <a:ln w="6172">
              <a:solidFill>
                <a:srgbClr val="FFFFFF"/>
              </a:solidFill>
              <a:prstDash val="dash"/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6" name="object 58"/>
            <p:cNvSpPr/>
            <p:nvPr/>
          </p:nvSpPr>
          <p:spPr>
            <a:xfrm>
              <a:off x="427071" y="1938633"/>
              <a:ext cx="298297" cy="0"/>
            </a:xfrm>
            <a:custGeom>
              <a:avLst/>
              <a:gdLst/>
              <a:ahLst/>
              <a:cxnLst/>
              <a:rect l="l" t="t" r="r" b="b"/>
              <a:pathLst>
                <a:path w="298297">
                  <a:moveTo>
                    <a:pt x="0" y="0"/>
                  </a:moveTo>
                  <a:lnTo>
                    <a:pt x="298297" y="0"/>
                  </a:lnTo>
                </a:path>
              </a:pathLst>
            </a:custGeom>
            <a:ln w="6172">
              <a:solidFill>
                <a:srgbClr val="FFFFFF"/>
              </a:solidFill>
              <a:prstDash val="dash"/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7" name="object 59"/>
            <p:cNvSpPr/>
            <p:nvPr/>
          </p:nvSpPr>
          <p:spPr>
            <a:xfrm>
              <a:off x="760463" y="1896681"/>
              <a:ext cx="47680" cy="39016"/>
            </a:xfrm>
            <a:custGeom>
              <a:avLst/>
              <a:gdLst/>
              <a:ahLst/>
              <a:cxnLst/>
              <a:rect l="l" t="t" r="r" b="b"/>
              <a:pathLst>
                <a:path w="47680" h="39016">
                  <a:moveTo>
                    <a:pt x="0" y="39016"/>
                  </a:moveTo>
                  <a:lnTo>
                    <a:pt x="10186" y="35717"/>
                  </a:lnTo>
                  <a:lnTo>
                    <a:pt x="20870" y="30576"/>
                  </a:lnTo>
                  <a:lnTo>
                    <a:pt x="31229" y="23182"/>
                  </a:lnTo>
                  <a:lnTo>
                    <a:pt x="40439" y="13126"/>
                  </a:lnTo>
                  <a:lnTo>
                    <a:pt x="47680" y="0"/>
                  </a:lnTo>
                </a:path>
              </a:pathLst>
            </a:custGeom>
            <a:ln w="6172">
              <a:solidFill>
                <a:srgbClr val="FFFFFF"/>
              </a:solidFill>
              <a:prstDash val="dash"/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38" name="object 60"/>
            <p:cNvSpPr/>
            <p:nvPr/>
          </p:nvSpPr>
          <p:spPr>
            <a:xfrm>
              <a:off x="812877" y="1792814"/>
              <a:ext cx="736" cy="18326"/>
            </a:xfrm>
            <a:custGeom>
              <a:avLst/>
              <a:gdLst/>
              <a:ahLst/>
              <a:cxnLst/>
              <a:rect l="l" t="t" r="r" b="b"/>
              <a:pathLst>
                <a:path w="736" h="18326">
                  <a:moveTo>
                    <a:pt x="736" y="18326"/>
                  </a:moveTo>
                  <a:lnTo>
                    <a:pt x="736" y="8737"/>
                  </a:lnTo>
                  <a:lnTo>
                    <a:pt x="736" y="5333"/>
                  </a:lnTo>
                  <a:lnTo>
                    <a:pt x="0" y="0"/>
                  </a:lnTo>
                </a:path>
              </a:pathLst>
            </a:custGeom>
            <a:ln w="6172">
              <a:solidFill>
                <a:srgbClr val="FFFFFF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0" name="object 61"/>
            <p:cNvSpPr/>
            <p:nvPr/>
          </p:nvSpPr>
          <p:spPr>
            <a:xfrm>
              <a:off x="730785" y="1728806"/>
              <a:ext cx="18554" cy="368"/>
            </a:xfrm>
            <a:custGeom>
              <a:avLst/>
              <a:gdLst/>
              <a:ahLst/>
              <a:cxnLst/>
              <a:rect l="l" t="t" r="r" b="b"/>
              <a:pathLst>
                <a:path w="18554" h="368">
                  <a:moveTo>
                    <a:pt x="18554" y="368"/>
                  </a:moveTo>
                  <a:lnTo>
                    <a:pt x="15760" y="127"/>
                  </a:lnTo>
                  <a:lnTo>
                    <a:pt x="12839" y="0"/>
                  </a:lnTo>
                  <a:lnTo>
                    <a:pt x="9791" y="0"/>
                  </a:lnTo>
                  <a:lnTo>
                    <a:pt x="0" y="0"/>
                  </a:lnTo>
                </a:path>
              </a:pathLst>
            </a:custGeom>
            <a:ln w="6172">
              <a:solidFill>
                <a:srgbClr val="FFFFFF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1" name="object 62"/>
            <p:cNvSpPr/>
            <p:nvPr/>
          </p:nvSpPr>
          <p:spPr>
            <a:xfrm>
              <a:off x="405792" y="1728806"/>
              <a:ext cx="8775" cy="9042"/>
            </a:xfrm>
            <a:custGeom>
              <a:avLst/>
              <a:gdLst/>
              <a:ahLst/>
              <a:cxnLst/>
              <a:rect l="l" t="t" r="r" b="b"/>
              <a:pathLst>
                <a:path w="8775" h="9042">
                  <a:moveTo>
                    <a:pt x="8775" y="0"/>
                  </a:moveTo>
                  <a:lnTo>
                    <a:pt x="0" y="0"/>
                  </a:lnTo>
                  <a:lnTo>
                    <a:pt x="0" y="9042"/>
                  </a:lnTo>
                </a:path>
              </a:pathLst>
            </a:custGeom>
            <a:ln w="6172">
              <a:solidFill>
                <a:srgbClr val="FFFFFF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2" name="object 63"/>
            <p:cNvSpPr/>
            <p:nvPr/>
          </p:nvSpPr>
          <p:spPr>
            <a:xfrm>
              <a:off x="405792" y="1929593"/>
              <a:ext cx="9143" cy="9042"/>
            </a:xfrm>
            <a:custGeom>
              <a:avLst/>
              <a:gdLst/>
              <a:ahLst/>
              <a:cxnLst/>
              <a:rect l="l" t="t" r="r" b="b"/>
              <a:pathLst>
                <a:path w="9143" h="9042">
                  <a:moveTo>
                    <a:pt x="0" y="0"/>
                  </a:moveTo>
                  <a:lnTo>
                    <a:pt x="0" y="9042"/>
                  </a:lnTo>
                  <a:lnTo>
                    <a:pt x="9143" y="9042"/>
                  </a:lnTo>
                </a:path>
              </a:pathLst>
            </a:custGeom>
            <a:ln w="6172">
              <a:solidFill>
                <a:srgbClr val="FFFFFF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3" name="object 64"/>
            <p:cNvSpPr/>
            <p:nvPr/>
          </p:nvSpPr>
          <p:spPr>
            <a:xfrm>
              <a:off x="731432" y="1937899"/>
              <a:ext cx="17881" cy="736"/>
            </a:xfrm>
            <a:custGeom>
              <a:avLst/>
              <a:gdLst/>
              <a:ahLst/>
              <a:cxnLst/>
              <a:rect l="l" t="t" r="r" b="b"/>
              <a:pathLst>
                <a:path w="17881" h="736">
                  <a:moveTo>
                    <a:pt x="0" y="736"/>
                  </a:moveTo>
                  <a:lnTo>
                    <a:pt x="9144" y="736"/>
                  </a:lnTo>
                  <a:lnTo>
                    <a:pt x="12547" y="736"/>
                  </a:lnTo>
                  <a:lnTo>
                    <a:pt x="17881" y="0"/>
                  </a:lnTo>
                </a:path>
              </a:pathLst>
            </a:custGeom>
            <a:ln w="6172">
              <a:solidFill>
                <a:srgbClr val="FFFFFF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4" name="object 65"/>
            <p:cNvSpPr/>
            <p:nvPr/>
          </p:nvSpPr>
          <p:spPr>
            <a:xfrm>
              <a:off x="813246" y="1856302"/>
              <a:ext cx="368" cy="18338"/>
            </a:xfrm>
            <a:custGeom>
              <a:avLst/>
              <a:gdLst/>
              <a:ahLst/>
              <a:cxnLst/>
              <a:rect l="l" t="t" r="r" b="b"/>
              <a:pathLst>
                <a:path w="368" h="18338">
                  <a:moveTo>
                    <a:pt x="0" y="18338"/>
                  </a:moveTo>
                  <a:lnTo>
                    <a:pt x="241" y="15544"/>
                  </a:lnTo>
                  <a:lnTo>
                    <a:pt x="368" y="12623"/>
                  </a:lnTo>
                  <a:lnTo>
                    <a:pt x="368" y="9588"/>
                  </a:lnTo>
                  <a:lnTo>
                    <a:pt x="368" y="0"/>
                  </a:lnTo>
                </a:path>
              </a:pathLst>
            </a:custGeom>
            <a:ln w="6172">
              <a:solidFill>
                <a:srgbClr val="FFFFFF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5" name="object 72"/>
            <p:cNvSpPr/>
            <p:nvPr/>
          </p:nvSpPr>
          <p:spPr>
            <a:xfrm>
              <a:off x="393696" y="816720"/>
              <a:ext cx="899998" cy="252006"/>
            </a:xfrm>
            <a:custGeom>
              <a:avLst/>
              <a:gdLst/>
              <a:ahLst/>
              <a:cxnLst/>
              <a:rect l="l" t="t" r="r" b="b"/>
              <a:pathLst>
                <a:path w="899998" h="252006">
                  <a:moveTo>
                    <a:pt x="36004" y="0"/>
                  </a:moveTo>
                  <a:lnTo>
                    <a:pt x="35445" y="20779"/>
                  </a:lnTo>
                  <a:lnTo>
                    <a:pt x="31535" y="31472"/>
                  </a:lnTo>
                  <a:lnTo>
                    <a:pt x="20920" y="35430"/>
                  </a:lnTo>
                  <a:lnTo>
                    <a:pt x="249" y="36004"/>
                  </a:lnTo>
                  <a:lnTo>
                    <a:pt x="0" y="216001"/>
                  </a:lnTo>
                  <a:lnTo>
                    <a:pt x="20779" y="216560"/>
                  </a:lnTo>
                  <a:lnTo>
                    <a:pt x="31472" y="220470"/>
                  </a:lnTo>
                  <a:lnTo>
                    <a:pt x="35430" y="231085"/>
                  </a:lnTo>
                  <a:lnTo>
                    <a:pt x="36004" y="251756"/>
                  </a:lnTo>
                  <a:lnTo>
                    <a:pt x="864006" y="252006"/>
                  </a:lnTo>
                  <a:lnTo>
                    <a:pt x="864565" y="231223"/>
                  </a:lnTo>
                  <a:lnTo>
                    <a:pt x="868476" y="220531"/>
                  </a:lnTo>
                  <a:lnTo>
                    <a:pt x="879093" y="216575"/>
                  </a:lnTo>
                  <a:lnTo>
                    <a:pt x="899767" y="216001"/>
                  </a:lnTo>
                  <a:lnTo>
                    <a:pt x="899998" y="36004"/>
                  </a:lnTo>
                  <a:lnTo>
                    <a:pt x="879222" y="35445"/>
                  </a:lnTo>
                  <a:lnTo>
                    <a:pt x="868534" y="31532"/>
                  </a:lnTo>
                  <a:lnTo>
                    <a:pt x="864579" y="20912"/>
                  </a:lnTo>
                  <a:lnTo>
                    <a:pt x="864006" y="230"/>
                  </a:lnTo>
                  <a:lnTo>
                    <a:pt x="36004" y="0"/>
                  </a:lnTo>
                  <a:close/>
                </a:path>
              </a:pathLst>
            </a:custGeom>
            <a:solidFill>
              <a:srgbClr val="F27186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6" name="object 73"/>
            <p:cNvSpPr/>
            <p:nvPr/>
          </p:nvSpPr>
          <p:spPr>
            <a:xfrm>
              <a:off x="413287" y="849398"/>
              <a:ext cx="8524" cy="24496"/>
            </a:xfrm>
            <a:custGeom>
              <a:avLst/>
              <a:gdLst/>
              <a:ahLst/>
              <a:cxnLst/>
              <a:rect l="l" t="t" r="r" b="b"/>
              <a:pathLst>
                <a:path w="8524" h="24496">
                  <a:moveTo>
                    <a:pt x="0" y="24496"/>
                  </a:moveTo>
                  <a:lnTo>
                    <a:pt x="2414" y="9976"/>
                  </a:lnTo>
                  <a:lnTo>
                    <a:pt x="8524" y="0"/>
                  </a:lnTo>
                </a:path>
              </a:pathLst>
            </a:custGeom>
            <a:ln w="12699">
              <a:solidFill>
                <a:srgbClr val="F7A8AE"/>
              </a:solidFill>
              <a:prstDash val="dash"/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7" name="object 74"/>
            <p:cNvSpPr/>
            <p:nvPr/>
          </p:nvSpPr>
          <p:spPr>
            <a:xfrm>
              <a:off x="413287" y="908308"/>
              <a:ext cx="0" cy="86029"/>
            </a:xfrm>
            <a:custGeom>
              <a:avLst/>
              <a:gdLst/>
              <a:ahLst/>
              <a:cxnLst/>
              <a:rect l="l" t="t" r="r" b="b"/>
              <a:pathLst>
                <a:path h="86029">
                  <a:moveTo>
                    <a:pt x="0" y="0"/>
                  </a:moveTo>
                  <a:lnTo>
                    <a:pt x="0" y="86029"/>
                  </a:lnTo>
                </a:path>
              </a:pathLst>
            </a:custGeom>
            <a:ln w="12700">
              <a:solidFill>
                <a:srgbClr val="F7A8AE"/>
              </a:solidFill>
              <a:prstDash val="dash"/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8" name="object 75"/>
            <p:cNvSpPr/>
            <p:nvPr/>
          </p:nvSpPr>
          <p:spPr>
            <a:xfrm>
              <a:off x="424789" y="1039022"/>
              <a:ext cx="24496" cy="8524"/>
            </a:xfrm>
            <a:custGeom>
              <a:avLst/>
              <a:gdLst/>
              <a:ahLst/>
              <a:cxnLst/>
              <a:rect l="l" t="t" r="r" b="b"/>
              <a:pathLst>
                <a:path w="24496" h="8524">
                  <a:moveTo>
                    <a:pt x="24496" y="8524"/>
                  </a:moveTo>
                  <a:lnTo>
                    <a:pt x="9976" y="6109"/>
                  </a:lnTo>
                  <a:lnTo>
                    <a:pt x="0" y="0"/>
                  </a:lnTo>
                </a:path>
              </a:pathLst>
            </a:custGeom>
            <a:ln w="12699">
              <a:solidFill>
                <a:srgbClr val="F7A8AE"/>
              </a:solidFill>
              <a:prstDash val="dash"/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9" name="object 76"/>
            <p:cNvSpPr/>
            <p:nvPr/>
          </p:nvSpPr>
          <p:spPr>
            <a:xfrm>
              <a:off x="486850" y="1047546"/>
              <a:ext cx="732485" cy="0"/>
            </a:xfrm>
            <a:custGeom>
              <a:avLst/>
              <a:gdLst/>
              <a:ahLst/>
              <a:cxnLst/>
              <a:rect l="l" t="t" r="r" b="b"/>
              <a:pathLst>
                <a:path w="732485">
                  <a:moveTo>
                    <a:pt x="0" y="0"/>
                  </a:moveTo>
                  <a:lnTo>
                    <a:pt x="732485" y="0"/>
                  </a:lnTo>
                </a:path>
              </a:pathLst>
            </a:custGeom>
            <a:ln w="12700">
              <a:solidFill>
                <a:srgbClr val="F7A8AE"/>
              </a:solidFill>
              <a:prstDash val="dash"/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0" name="object 77"/>
            <p:cNvSpPr/>
            <p:nvPr/>
          </p:nvSpPr>
          <p:spPr>
            <a:xfrm>
              <a:off x="1265589" y="1011547"/>
              <a:ext cx="8524" cy="24496"/>
            </a:xfrm>
            <a:custGeom>
              <a:avLst/>
              <a:gdLst/>
              <a:ahLst/>
              <a:cxnLst/>
              <a:rect l="l" t="t" r="r" b="b"/>
              <a:pathLst>
                <a:path w="8524" h="24496">
                  <a:moveTo>
                    <a:pt x="8524" y="0"/>
                  </a:moveTo>
                  <a:lnTo>
                    <a:pt x="6109" y="14519"/>
                  </a:lnTo>
                  <a:lnTo>
                    <a:pt x="0" y="24496"/>
                  </a:lnTo>
                </a:path>
              </a:pathLst>
            </a:custGeom>
            <a:ln w="12699">
              <a:solidFill>
                <a:srgbClr val="F7A8AE"/>
              </a:solidFill>
              <a:prstDash val="dash"/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1" name="object 78"/>
            <p:cNvSpPr/>
            <p:nvPr/>
          </p:nvSpPr>
          <p:spPr>
            <a:xfrm>
              <a:off x="1274114" y="891103"/>
              <a:ext cx="0" cy="86029"/>
            </a:xfrm>
            <a:custGeom>
              <a:avLst/>
              <a:gdLst/>
              <a:ahLst/>
              <a:cxnLst/>
              <a:rect l="l" t="t" r="r" b="b"/>
              <a:pathLst>
                <a:path h="86029">
                  <a:moveTo>
                    <a:pt x="0" y="86029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F7A8AE"/>
              </a:solidFill>
              <a:prstDash val="dash"/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2" name="object 79"/>
            <p:cNvSpPr/>
            <p:nvPr/>
          </p:nvSpPr>
          <p:spPr>
            <a:xfrm>
              <a:off x="1238114" y="837895"/>
              <a:ext cx="24496" cy="8524"/>
            </a:xfrm>
            <a:custGeom>
              <a:avLst/>
              <a:gdLst/>
              <a:ahLst/>
              <a:cxnLst/>
              <a:rect l="l" t="t" r="r" b="b"/>
              <a:pathLst>
                <a:path w="24496" h="8524">
                  <a:moveTo>
                    <a:pt x="0" y="0"/>
                  </a:moveTo>
                  <a:lnTo>
                    <a:pt x="14519" y="2414"/>
                  </a:lnTo>
                  <a:lnTo>
                    <a:pt x="24496" y="8524"/>
                  </a:lnTo>
                </a:path>
              </a:pathLst>
            </a:custGeom>
            <a:ln w="12699">
              <a:solidFill>
                <a:srgbClr val="F7A8AE"/>
              </a:solidFill>
              <a:prstDash val="dash"/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3" name="object 80"/>
            <p:cNvSpPr/>
            <p:nvPr/>
          </p:nvSpPr>
          <p:spPr>
            <a:xfrm>
              <a:off x="468065" y="837895"/>
              <a:ext cx="732485" cy="0"/>
            </a:xfrm>
            <a:custGeom>
              <a:avLst/>
              <a:gdLst/>
              <a:ahLst/>
              <a:cxnLst/>
              <a:rect l="l" t="t" r="r" b="b"/>
              <a:pathLst>
                <a:path w="732485">
                  <a:moveTo>
                    <a:pt x="732485" y="0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F7A8AE"/>
              </a:solidFill>
              <a:prstDash val="dash"/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4" name="object 81"/>
            <p:cNvSpPr/>
            <p:nvPr/>
          </p:nvSpPr>
          <p:spPr>
            <a:xfrm>
              <a:off x="413287" y="873896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F7A8AE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5" name="object 82"/>
            <p:cNvSpPr/>
            <p:nvPr/>
          </p:nvSpPr>
          <p:spPr>
            <a:xfrm>
              <a:off x="413287" y="1011551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F7A8AE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7" name="object 83"/>
            <p:cNvSpPr/>
            <p:nvPr/>
          </p:nvSpPr>
          <p:spPr>
            <a:xfrm>
              <a:off x="449292" y="1047543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F7A8AE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2" name="object 84"/>
            <p:cNvSpPr/>
            <p:nvPr/>
          </p:nvSpPr>
          <p:spPr>
            <a:xfrm>
              <a:off x="1238114" y="1047543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F7A8AE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4" name="object 85"/>
            <p:cNvSpPr/>
            <p:nvPr/>
          </p:nvSpPr>
          <p:spPr>
            <a:xfrm>
              <a:off x="1274119" y="1011551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F7A8AE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5" name="object 86"/>
            <p:cNvSpPr/>
            <p:nvPr/>
          </p:nvSpPr>
          <p:spPr>
            <a:xfrm>
              <a:off x="1274119" y="873896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F7A8AE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7" name="object 87"/>
            <p:cNvSpPr/>
            <p:nvPr/>
          </p:nvSpPr>
          <p:spPr>
            <a:xfrm>
              <a:off x="1238114" y="837891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F7A8AE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8" name="object 88"/>
            <p:cNvSpPr/>
            <p:nvPr/>
          </p:nvSpPr>
          <p:spPr>
            <a:xfrm>
              <a:off x="449292" y="837891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F7A8AE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9" name="object 89"/>
            <p:cNvSpPr txBox="1"/>
            <p:nvPr/>
          </p:nvSpPr>
          <p:spPr>
            <a:xfrm>
              <a:off x="365760" y="863063"/>
              <a:ext cx="3386454" cy="1106170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97790">
                <a:lnSpc>
                  <a:spcPct val="100000"/>
                </a:lnSpc>
              </a:pPr>
              <a:r>
                <a:rPr sz="1950" spc="-412" baseline="4273" dirty="0" smtClean="0">
                  <a:solidFill>
                    <a:srgbClr val="FFFFFF"/>
                  </a:solidFill>
                  <a:latin typeface="Malgun Gothic"/>
                  <a:cs typeface="Malgun Gothic"/>
                </a:rPr>
                <a:t>연</a:t>
              </a:r>
              <a:r>
                <a:rPr sz="1950" spc="-390" baseline="4273" dirty="0" smtClean="0">
                  <a:solidFill>
                    <a:srgbClr val="FFFFFF"/>
                  </a:solidFill>
                  <a:latin typeface="Malgun Gothic"/>
                  <a:cs typeface="Malgun Gothic"/>
                </a:rPr>
                <a:t>습</a:t>
              </a:r>
              <a:r>
                <a:rPr sz="1950" spc="225" baseline="4273" dirty="0" smtClean="0">
                  <a:solidFill>
                    <a:srgbClr val="FFFFFF"/>
                  </a:solidFill>
                  <a:latin typeface="Malgun Gothic"/>
                  <a:cs typeface="Malgun Gothic"/>
                </a:rPr>
                <a:t> </a:t>
              </a:r>
              <a:r>
                <a:rPr sz="900" b="1" spc="-65" dirty="0" smtClean="0">
                  <a:solidFill>
                    <a:srgbClr val="FFFFFF"/>
                  </a:solidFill>
                  <a:latin typeface="Arial"/>
                  <a:cs typeface="Arial"/>
                </a:rPr>
                <a:t>Practice</a:t>
              </a:r>
              <a:endParaRPr sz="900" dirty="0">
                <a:latin typeface="Arial"/>
                <a:cs typeface="Arial"/>
              </a:endParaRPr>
            </a:p>
            <a:p>
              <a:pPr>
                <a:lnSpc>
                  <a:spcPts val="900"/>
                </a:lnSpc>
                <a:spcBef>
                  <a:spcPts val="19"/>
                </a:spcBef>
              </a:pPr>
              <a:endParaRPr sz="900" dirty="0"/>
            </a:p>
            <a:p>
              <a:pPr marL="71120">
                <a:lnSpc>
                  <a:spcPct val="100000"/>
                </a:lnSpc>
              </a:pPr>
              <a:r>
                <a:rPr sz="1425" spc="-232" baseline="5847" dirty="0" smtClean="0">
                  <a:solidFill>
                    <a:srgbClr val="FFFFFF"/>
                  </a:solidFill>
                  <a:latin typeface="Malgun Gothic"/>
                  <a:cs typeface="Malgun Gothic"/>
                </a:rPr>
                <a:t>보기 </a:t>
              </a:r>
              <a:r>
                <a:rPr sz="1425" spc="-135" baseline="5847" dirty="0" smtClean="0">
                  <a:solidFill>
                    <a:srgbClr val="FFFFFF"/>
                  </a:solidFill>
                  <a:latin typeface="Malgun Gothic"/>
                  <a:cs typeface="Malgun Gothic"/>
                </a:rPr>
                <a:t> </a:t>
              </a:r>
              <a:r>
                <a:rPr sz="1250" spc="-114" dirty="0" smtClean="0">
                  <a:solidFill>
                    <a:srgbClr val="231F20"/>
                  </a:solidFill>
                  <a:latin typeface="Malgun Gothic"/>
                  <a:cs typeface="Malgun Gothic"/>
                </a:rPr>
                <a:t>와</a:t>
              </a:r>
              <a:r>
                <a:rPr sz="1250" spc="-135" dirty="0" smtClean="0">
                  <a:solidFill>
                    <a:srgbClr val="231F20"/>
                  </a:solidFill>
                  <a:latin typeface="Malgun Gothic"/>
                  <a:cs typeface="Malgun Gothic"/>
                </a:rPr>
                <a:t> </a:t>
              </a:r>
              <a:r>
                <a:rPr sz="1250" spc="-155" dirty="0" smtClean="0">
                  <a:solidFill>
                    <a:srgbClr val="231F20"/>
                  </a:solidFill>
                  <a:latin typeface="Malgun Gothic"/>
                  <a:cs typeface="Malgun Gothic"/>
                </a:rPr>
                <a:t>같</a:t>
              </a:r>
              <a:r>
                <a:rPr sz="1250" spc="-114" dirty="0" smtClean="0">
                  <a:solidFill>
                    <a:srgbClr val="231F20"/>
                  </a:solidFill>
                  <a:latin typeface="Malgun Gothic"/>
                  <a:cs typeface="Malgun Gothic"/>
                </a:rPr>
                <a:t>이</a:t>
              </a:r>
              <a:r>
                <a:rPr sz="1250" spc="-135" dirty="0" smtClean="0">
                  <a:solidFill>
                    <a:srgbClr val="231F20"/>
                  </a:solidFill>
                  <a:latin typeface="Malgun Gothic"/>
                  <a:cs typeface="Malgun Gothic"/>
                </a:rPr>
                <a:t> </a:t>
              </a:r>
              <a:r>
                <a:rPr sz="1250" spc="-114" dirty="0" smtClean="0">
                  <a:solidFill>
                    <a:srgbClr val="231F20"/>
                  </a:solidFill>
                  <a:latin typeface="Malgun Gothic"/>
                  <a:cs typeface="Malgun Gothic"/>
                </a:rPr>
                <a:t>써</a:t>
              </a:r>
              <a:r>
                <a:rPr sz="1250" spc="-135" dirty="0" smtClean="0">
                  <a:solidFill>
                    <a:srgbClr val="231F20"/>
                  </a:solidFill>
                  <a:latin typeface="Malgun Gothic"/>
                  <a:cs typeface="Malgun Gothic"/>
                </a:rPr>
                <a:t> </a:t>
              </a:r>
              <a:r>
                <a:rPr sz="1250" spc="-140" dirty="0" smtClean="0">
                  <a:solidFill>
                    <a:srgbClr val="231F20"/>
                  </a:solidFill>
                  <a:latin typeface="Malgun Gothic"/>
                  <a:cs typeface="Malgun Gothic"/>
                </a:rPr>
                <a:t>보세요</a:t>
              </a:r>
              <a:r>
                <a:rPr sz="1250" spc="-25" dirty="0" smtClean="0">
                  <a:solidFill>
                    <a:srgbClr val="231F20"/>
                  </a:solidFill>
                  <a:latin typeface="Malgun Gothic"/>
                  <a:cs typeface="Malgun Gothic"/>
                </a:rPr>
                <a:t>.</a:t>
              </a:r>
              <a:r>
                <a:rPr sz="1250" spc="-135" dirty="0" smtClean="0">
                  <a:solidFill>
                    <a:srgbClr val="231F20"/>
                  </a:solidFill>
                  <a:latin typeface="Malgun Gothic"/>
                  <a:cs typeface="Malgun Gothic"/>
                </a:rPr>
                <a:t> </a:t>
              </a:r>
              <a:r>
                <a:rPr sz="1250" spc="-155" dirty="0" smtClean="0">
                  <a:solidFill>
                    <a:srgbClr val="231F20"/>
                  </a:solidFill>
                  <a:latin typeface="Malgun Gothic"/>
                  <a:cs typeface="Malgun Gothic"/>
                </a:rPr>
                <a:t>그리</a:t>
              </a:r>
              <a:r>
                <a:rPr sz="1250" spc="-114" dirty="0" smtClean="0">
                  <a:solidFill>
                    <a:srgbClr val="231F20"/>
                  </a:solidFill>
                  <a:latin typeface="Malgun Gothic"/>
                  <a:cs typeface="Malgun Gothic"/>
                </a:rPr>
                <a:t>고</a:t>
              </a:r>
              <a:r>
                <a:rPr sz="1250" spc="-135" dirty="0" smtClean="0">
                  <a:solidFill>
                    <a:srgbClr val="231F20"/>
                  </a:solidFill>
                  <a:latin typeface="Malgun Gothic"/>
                  <a:cs typeface="Malgun Gothic"/>
                </a:rPr>
                <a:t> </a:t>
              </a:r>
              <a:r>
                <a:rPr sz="1250" spc="-155" dirty="0" smtClean="0">
                  <a:solidFill>
                    <a:srgbClr val="231F20"/>
                  </a:solidFill>
                  <a:latin typeface="Malgun Gothic"/>
                  <a:cs typeface="Malgun Gothic"/>
                </a:rPr>
                <a:t>말</a:t>
              </a:r>
              <a:r>
                <a:rPr sz="1250" spc="-114" dirty="0" smtClean="0">
                  <a:solidFill>
                    <a:srgbClr val="231F20"/>
                  </a:solidFill>
                  <a:latin typeface="Malgun Gothic"/>
                  <a:cs typeface="Malgun Gothic"/>
                </a:rPr>
                <a:t>해</a:t>
              </a:r>
              <a:r>
                <a:rPr sz="1250" spc="-135" dirty="0" smtClean="0">
                  <a:solidFill>
                    <a:srgbClr val="231F20"/>
                  </a:solidFill>
                  <a:latin typeface="Malgun Gothic"/>
                  <a:cs typeface="Malgun Gothic"/>
                </a:rPr>
                <a:t> </a:t>
              </a:r>
              <a:r>
                <a:rPr sz="1250" spc="-125" dirty="0" smtClean="0">
                  <a:solidFill>
                    <a:srgbClr val="231F20"/>
                  </a:solidFill>
                  <a:latin typeface="Malgun Gothic"/>
                  <a:cs typeface="Malgun Gothic"/>
                </a:rPr>
                <a:t>보세요.</a:t>
              </a:r>
              <a:endParaRPr sz="1250" dirty="0">
                <a:latin typeface="Malgun Gothic"/>
                <a:cs typeface="Malgun Gothic"/>
              </a:endParaRPr>
            </a:p>
            <a:p>
              <a:pPr marL="12700">
                <a:lnSpc>
                  <a:spcPct val="100000"/>
                </a:lnSpc>
                <a:spcBef>
                  <a:spcPts val="400"/>
                </a:spcBef>
              </a:pPr>
              <a:r>
                <a:rPr sz="1100" spc="-35" dirty="0" smtClean="0">
                  <a:solidFill>
                    <a:srgbClr val="808285"/>
                  </a:solidFill>
                  <a:latin typeface="Arial"/>
                  <a:cs typeface="Arial"/>
                </a:rPr>
                <a:t>W</a:t>
              </a:r>
              <a:r>
                <a:rPr sz="1100" spc="0" dirty="0" smtClean="0">
                  <a:solidFill>
                    <a:srgbClr val="808285"/>
                  </a:solidFill>
                  <a:latin typeface="Arial"/>
                  <a:cs typeface="Arial"/>
                </a:rPr>
                <a:t>rit</a:t>
              </a:r>
              <a:r>
                <a:rPr sz="1100" spc="35" dirty="0" smtClean="0">
                  <a:solidFill>
                    <a:srgbClr val="808285"/>
                  </a:solidFill>
                  <a:latin typeface="Arial"/>
                  <a:cs typeface="Arial"/>
                </a:rPr>
                <a:t>e</a:t>
              </a:r>
              <a:r>
                <a:rPr sz="1100" spc="-25" dirty="0" smtClean="0">
                  <a:solidFill>
                    <a:srgbClr val="808285"/>
                  </a:solidFill>
                  <a:latin typeface="Arial"/>
                  <a:cs typeface="Arial"/>
                </a:rPr>
                <a:t> </a:t>
              </a:r>
              <a:r>
                <a:rPr sz="1100" spc="5" dirty="0" smtClean="0">
                  <a:solidFill>
                    <a:srgbClr val="808285"/>
                  </a:solidFill>
                  <a:latin typeface="Arial"/>
                  <a:cs typeface="Arial"/>
                </a:rPr>
                <a:t>you</a:t>
              </a:r>
              <a:r>
                <a:rPr sz="1100" spc="10" dirty="0" smtClean="0">
                  <a:solidFill>
                    <a:srgbClr val="808285"/>
                  </a:solidFill>
                  <a:latin typeface="Arial"/>
                  <a:cs typeface="Arial"/>
                </a:rPr>
                <a:t>r</a:t>
              </a:r>
              <a:r>
                <a:rPr sz="1100" spc="-25" dirty="0" smtClean="0">
                  <a:solidFill>
                    <a:srgbClr val="808285"/>
                  </a:solidFill>
                  <a:latin typeface="Arial"/>
                  <a:cs typeface="Arial"/>
                </a:rPr>
                <a:t> </a:t>
              </a:r>
              <a:r>
                <a:rPr sz="1100" spc="0" dirty="0" smtClean="0">
                  <a:solidFill>
                    <a:srgbClr val="808285"/>
                  </a:solidFill>
                  <a:latin typeface="Arial"/>
                  <a:cs typeface="Arial"/>
                </a:rPr>
                <a:t>answe</a:t>
              </a:r>
              <a:r>
                <a:rPr sz="1100" spc="10" dirty="0" smtClean="0">
                  <a:solidFill>
                    <a:srgbClr val="808285"/>
                  </a:solidFill>
                  <a:latin typeface="Arial"/>
                  <a:cs typeface="Arial"/>
                </a:rPr>
                <a:t>r</a:t>
              </a:r>
              <a:r>
                <a:rPr sz="1100" spc="-25" dirty="0" smtClean="0">
                  <a:solidFill>
                    <a:srgbClr val="808285"/>
                  </a:solidFill>
                  <a:latin typeface="Arial"/>
                  <a:cs typeface="Arial"/>
                </a:rPr>
                <a:t> </a:t>
              </a:r>
              <a:r>
                <a:rPr sz="1100" spc="15" dirty="0" smtClean="0">
                  <a:solidFill>
                    <a:srgbClr val="808285"/>
                  </a:solidFill>
                  <a:latin typeface="Arial"/>
                  <a:cs typeface="Arial"/>
                </a:rPr>
                <a:t>followin</a:t>
              </a:r>
              <a:r>
                <a:rPr sz="1100" spc="40" dirty="0" smtClean="0">
                  <a:solidFill>
                    <a:srgbClr val="808285"/>
                  </a:solidFill>
                  <a:latin typeface="Arial"/>
                  <a:cs typeface="Arial"/>
                </a:rPr>
                <a:t>g</a:t>
              </a:r>
              <a:r>
                <a:rPr sz="1100" spc="-25" dirty="0" smtClean="0">
                  <a:solidFill>
                    <a:srgbClr val="808285"/>
                  </a:solidFill>
                  <a:latin typeface="Arial"/>
                  <a:cs typeface="Arial"/>
                </a:rPr>
                <a:t> </a:t>
              </a:r>
              <a:r>
                <a:rPr sz="1100" spc="5" dirty="0" smtClean="0">
                  <a:solidFill>
                    <a:srgbClr val="808285"/>
                  </a:solidFill>
                  <a:latin typeface="Arial"/>
                  <a:cs typeface="Arial"/>
                </a:rPr>
                <a:t>th</a:t>
              </a:r>
              <a:r>
                <a:rPr sz="1100" spc="30" dirty="0" smtClean="0">
                  <a:solidFill>
                    <a:srgbClr val="808285"/>
                  </a:solidFill>
                  <a:latin typeface="Arial"/>
                  <a:cs typeface="Arial"/>
                </a:rPr>
                <a:t>e</a:t>
              </a:r>
              <a:r>
                <a:rPr sz="1100" spc="-25" dirty="0" smtClean="0">
                  <a:solidFill>
                    <a:srgbClr val="808285"/>
                  </a:solidFill>
                  <a:latin typeface="Arial"/>
                  <a:cs typeface="Arial"/>
                </a:rPr>
                <a:t> </a:t>
              </a:r>
              <a:r>
                <a:rPr sz="1100" spc="0" dirty="0" smtClean="0">
                  <a:solidFill>
                    <a:srgbClr val="808285"/>
                  </a:solidFill>
                  <a:latin typeface="Arial"/>
                  <a:cs typeface="Arial"/>
                </a:rPr>
                <a:t>example</a:t>
              </a:r>
              <a:r>
                <a:rPr sz="1100" spc="5" dirty="0" smtClean="0">
                  <a:solidFill>
                    <a:srgbClr val="808285"/>
                  </a:solidFill>
                  <a:latin typeface="Arial"/>
                  <a:cs typeface="Arial"/>
                </a:rPr>
                <a:t>.</a:t>
              </a:r>
              <a:r>
                <a:rPr sz="1100" spc="-25" dirty="0" smtClean="0">
                  <a:solidFill>
                    <a:srgbClr val="808285"/>
                  </a:solidFill>
                  <a:latin typeface="Arial"/>
                  <a:cs typeface="Arial"/>
                </a:rPr>
                <a:t> </a:t>
              </a:r>
              <a:r>
                <a:rPr sz="1100" spc="-15" dirty="0" smtClean="0">
                  <a:solidFill>
                    <a:srgbClr val="808285"/>
                  </a:solidFill>
                  <a:latin typeface="Arial"/>
                  <a:cs typeface="Arial"/>
                </a:rPr>
                <a:t>The</a:t>
              </a:r>
              <a:r>
                <a:rPr sz="1100" spc="0" dirty="0" smtClean="0">
                  <a:solidFill>
                    <a:srgbClr val="808285"/>
                  </a:solidFill>
                  <a:latin typeface="Arial"/>
                  <a:cs typeface="Arial"/>
                </a:rPr>
                <a:t>n</a:t>
              </a:r>
              <a:r>
                <a:rPr sz="1100" spc="-25" dirty="0" smtClean="0">
                  <a:solidFill>
                    <a:srgbClr val="808285"/>
                  </a:solidFill>
                  <a:latin typeface="Arial"/>
                  <a:cs typeface="Arial"/>
                </a:rPr>
                <a:t> </a:t>
              </a:r>
              <a:r>
                <a:rPr sz="1100" spc="-5" dirty="0" smtClean="0">
                  <a:solidFill>
                    <a:srgbClr val="808285"/>
                  </a:solidFill>
                  <a:latin typeface="Arial"/>
                  <a:cs typeface="Arial"/>
                </a:rPr>
                <a:t>sa</a:t>
              </a:r>
              <a:r>
                <a:rPr sz="1100" spc="10" dirty="0" smtClean="0">
                  <a:solidFill>
                    <a:srgbClr val="808285"/>
                  </a:solidFill>
                  <a:latin typeface="Arial"/>
                  <a:cs typeface="Arial"/>
                </a:rPr>
                <a:t>y</a:t>
              </a:r>
              <a:r>
                <a:rPr sz="1100" spc="-25" dirty="0" smtClean="0">
                  <a:solidFill>
                    <a:srgbClr val="808285"/>
                  </a:solidFill>
                  <a:latin typeface="Arial"/>
                  <a:cs typeface="Arial"/>
                </a:rPr>
                <a:t> </a:t>
              </a:r>
              <a:r>
                <a:rPr sz="1100" spc="10" dirty="0" smtClean="0">
                  <a:solidFill>
                    <a:srgbClr val="808285"/>
                  </a:solidFill>
                  <a:latin typeface="Arial"/>
                  <a:cs typeface="Arial"/>
                </a:rPr>
                <a:t>it.</a:t>
              </a:r>
              <a:endParaRPr sz="1100" dirty="0">
                <a:latin typeface="Arial"/>
                <a:cs typeface="Arial"/>
              </a:endParaRPr>
            </a:p>
            <a:p>
              <a:pPr>
                <a:lnSpc>
                  <a:spcPts val="1200"/>
                </a:lnSpc>
                <a:spcBef>
                  <a:spcPts val="29"/>
                </a:spcBef>
              </a:pPr>
              <a:endParaRPr sz="1200" dirty="0"/>
            </a:p>
            <a:p>
              <a:pPr marL="93345">
                <a:lnSpc>
                  <a:spcPct val="100000"/>
                </a:lnSpc>
              </a:pPr>
              <a:r>
                <a:rPr sz="1300" spc="-250" dirty="0" smtClean="0">
                  <a:solidFill>
                    <a:srgbClr val="FFFFFF"/>
                  </a:solidFill>
                  <a:latin typeface="Malgun Gothic"/>
                  <a:cs typeface="Malgun Gothic"/>
                </a:rPr>
                <a:t>보기</a:t>
              </a:r>
              <a:endParaRPr sz="1300" dirty="0">
                <a:latin typeface="Malgun Gothic"/>
                <a:cs typeface="Malgun Gothic"/>
              </a:endParaRPr>
            </a:p>
          </p:txBody>
        </p:sp>
        <p:sp>
          <p:nvSpPr>
            <p:cNvPr id="70" name="object 90"/>
            <p:cNvSpPr txBox="1"/>
            <p:nvPr/>
          </p:nvSpPr>
          <p:spPr>
            <a:xfrm>
              <a:off x="2614759" y="1992304"/>
              <a:ext cx="2674457" cy="507365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  <a:tabLst>
                  <a:tab pos="300355" algn="l"/>
                </a:tabLst>
              </a:pPr>
              <a:r>
                <a:rPr sz="1400" spc="75" baseline="2777" dirty="0" smtClean="0">
                  <a:solidFill>
                    <a:srgbClr val="808285"/>
                  </a:solidFill>
                  <a:latin typeface="Malgun Gothic"/>
                  <a:cs typeface="Malgun Gothic"/>
                </a:rPr>
                <a:t>	</a:t>
              </a:r>
              <a:r>
                <a:rPr lang="ko-KR" altLang="en-US" sz="1400" spc="-145" dirty="0" smtClean="0">
                  <a:solidFill>
                    <a:srgbClr val="231F20"/>
                  </a:solidFill>
                  <a:latin typeface="Malgun Gothic"/>
                  <a:cs typeface="Malgun Gothic"/>
                </a:rPr>
                <a:t>아빠는 뭘 해요</a:t>
              </a:r>
              <a:r>
                <a:rPr sz="1400" spc="-30" dirty="0" smtClean="0">
                  <a:solidFill>
                    <a:srgbClr val="231F20"/>
                  </a:solidFill>
                  <a:latin typeface="Malgun Gothic"/>
                  <a:cs typeface="Malgun Gothic"/>
                </a:rPr>
                <a:t>?</a:t>
              </a:r>
              <a:endParaRPr sz="1400" dirty="0">
                <a:latin typeface="Malgun Gothic"/>
                <a:cs typeface="Malgun Gothic"/>
              </a:endParaRPr>
            </a:p>
            <a:p>
              <a:pPr>
                <a:lnSpc>
                  <a:spcPts val="700"/>
                </a:lnSpc>
                <a:spcBef>
                  <a:spcPts val="43"/>
                </a:spcBef>
              </a:pPr>
              <a:endParaRPr sz="1400" dirty="0"/>
            </a:p>
            <a:p>
              <a:pPr marL="300355">
                <a:lnSpc>
                  <a:spcPct val="100000"/>
                </a:lnSpc>
                <a:tabLst>
                  <a:tab pos="2038985" algn="l"/>
                </a:tabLst>
              </a:pPr>
              <a:r>
                <a:rPr lang="ko-KR" altLang="en-US" sz="1400" b="1" spc="-160" dirty="0" smtClean="0">
                  <a:cs typeface="Malgun Gothic"/>
                </a:rPr>
                <a:t>텔레비전 </a:t>
              </a:r>
              <a:r>
                <a:rPr lang="ko-KR" altLang="en-US" sz="1400" u="sng" spc="-100" dirty="0" smtClean="0">
                  <a:solidFill>
                    <a:schemeClr val="bg1">
                      <a:lumMod val="65000"/>
                    </a:schemeClr>
                  </a:solidFill>
                  <a:cs typeface="Malgun Gothic"/>
                </a:rPr>
                <a:t>을</a:t>
              </a:r>
              <a:r>
                <a:rPr lang="ko-KR" altLang="en-US" sz="1400" spc="-100" dirty="0" smtClean="0">
                  <a:solidFill>
                    <a:schemeClr val="bg1">
                      <a:lumMod val="65000"/>
                    </a:schemeClr>
                  </a:solidFill>
                  <a:cs typeface="Malgun Gothic"/>
                </a:rPr>
                <a:t>   </a:t>
              </a:r>
              <a:r>
                <a:rPr lang="ko-KR" altLang="en-US" sz="1400" spc="-100" dirty="0" smtClean="0">
                  <a:cs typeface="Malgun Gothic"/>
                </a:rPr>
                <a:t>봐요</a:t>
              </a:r>
              <a:endParaRPr sz="1400" baseline="-6944" dirty="0">
                <a:cs typeface="Malgun Gothic"/>
              </a:endParaRPr>
            </a:p>
          </p:txBody>
        </p:sp>
        <p:sp>
          <p:nvSpPr>
            <p:cNvPr id="2" name="Rectangle 1"/>
            <p:cNvSpPr/>
            <p:nvPr/>
          </p:nvSpPr>
          <p:spPr>
            <a:xfrm>
              <a:off x="2272762" y="1873091"/>
              <a:ext cx="29206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pc="75" baseline="2777" dirty="0">
                  <a:solidFill>
                    <a:srgbClr val="808285"/>
                  </a:solidFill>
                  <a:latin typeface="Malgun Gothic"/>
                  <a:cs typeface="Malgun Gothic"/>
                </a:rPr>
                <a:t>A</a:t>
              </a:r>
              <a:endParaRPr lang="en-US" dirty="0"/>
            </a:p>
          </p:txBody>
        </p:sp>
        <p:sp>
          <p:nvSpPr>
            <p:cNvPr id="89" name="Rectangle 88"/>
            <p:cNvSpPr/>
            <p:nvPr/>
          </p:nvSpPr>
          <p:spPr>
            <a:xfrm>
              <a:off x="2265453" y="2170611"/>
              <a:ext cx="292068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pc="75" baseline="2777" dirty="0" smtClean="0">
                  <a:solidFill>
                    <a:srgbClr val="808285"/>
                  </a:solidFill>
                  <a:latin typeface="Malgun Gothic"/>
                  <a:cs typeface="Malgun Gothic"/>
                </a:rPr>
                <a:t>b</a:t>
              </a:r>
              <a:endParaRPr lang="en-US" dirty="0"/>
            </a:p>
          </p:txBody>
        </p:sp>
        <p:sp>
          <p:nvSpPr>
            <p:cNvPr id="103" name="object 51"/>
            <p:cNvSpPr/>
            <p:nvPr/>
          </p:nvSpPr>
          <p:spPr>
            <a:xfrm>
              <a:off x="365760" y="1660323"/>
              <a:ext cx="5747296" cy="1067295"/>
            </a:xfrm>
            <a:custGeom>
              <a:avLst/>
              <a:gdLst/>
              <a:ahLst/>
              <a:cxnLst/>
              <a:rect l="l" t="t" r="r" b="b"/>
              <a:pathLst>
                <a:path w="5747296" h="1067295">
                  <a:moveTo>
                    <a:pt x="108000" y="0"/>
                  </a:moveTo>
                  <a:lnTo>
                    <a:pt x="62583" y="496"/>
                  </a:lnTo>
                  <a:lnTo>
                    <a:pt x="21538" y="7761"/>
                  </a:lnTo>
                  <a:lnTo>
                    <a:pt x="1721" y="45262"/>
                  </a:lnTo>
                  <a:lnTo>
                    <a:pt x="0" y="107289"/>
                  </a:lnTo>
                  <a:lnTo>
                    <a:pt x="0" y="959294"/>
                  </a:lnTo>
                  <a:lnTo>
                    <a:pt x="62" y="984057"/>
                  </a:lnTo>
                  <a:lnTo>
                    <a:pt x="3973" y="1035189"/>
                  </a:lnTo>
                  <a:lnTo>
                    <a:pt x="31789" y="1063242"/>
                  </a:lnTo>
                  <a:lnTo>
                    <a:pt x="82639" y="1067228"/>
                  </a:lnTo>
                  <a:lnTo>
                    <a:pt x="5639295" y="1067295"/>
                  </a:lnTo>
                  <a:lnTo>
                    <a:pt x="5664058" y="1067233"/>
                  </a:lnTo>
                  <a:lnTo>
                    <a:pt x="5715190" y="1063321"/>
                  </a:lnTo>
                  <a:lnTo>
                    <a:pt x="5743243" y="1035505"/>
                  </a:lnTo>
                  <a:lnTo>
                    <a:pt x="5747228" y="984655"/>
                  </a:lnTo>
                  <a:lnTo>
                    <a:pt x="5747296" y="108000"/>
                  </a:lnTo>
                  <a:lnTo>
                    <a:pt x="5747234" y="83238"/>
                  </a:lnTo>
                  <a:lnTo>
                    <a:pt x="5743322" y="32106"/>
                  </a:lnTo>
                  <a:lnTo>
                    <a:pt x="5715506" y="4053"/>
                  </a:lnTo>
                  <a:lnTo>
                    <a:pt x="5664656" y="67"/>
                  </a:lnTo>
                  <a:lnTo>
                    <a:pt x="108000" y="0"/>
                  </a:lnTo>
                  <a:close/>
                </a:path>
              </a:pathLst>
            </a:custGeom>
            <a:ln w="12700">
              <a:solidFill>
                <a:srgbClr val="7CCCBF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110" name="object 52"/>
            <p:cNvSpPr/>
            <p:nvPr/>
          </p:nvSpPr>
          <p:spPr>
            <a:xfrm>
              <a:off x="856684" y="1736598"/>
              <a:ext cx="1169858" cy="929994"/>
            </a:xfrm>
            <a:prstGeom prst="rect">
              <a:avLst/>
            </a:prstGeom>
            <a:blipFill>
              <a:blip r:embed="rId3" cstate="print"/>
              <a:stretch>
                <a:fillRect/>
              </a:stretch>
            </a:blip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</p:grpSp>
      <p:sp>
        <p:nvSpPr>
          <p:cNvPr id="111" name="object 66"/>
          <p:cNvSpPr/>
          <p:nvPr/>
        </p:nvSpPr>
        <p:spPr>
          <a:xfrm>
            <a:off x="856617" y="2918600"/>
            <a:ext cx="1044397" cy="82800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2" name="object 68"/>
          <p:cNvSpPr/>
          <p:nvPr/>
        </p:nvSpPr>
        <p:spPr>
          <a:xfrm>
            <a:off x="856617" y="4020134"/>
            <a:ext cx="1023833" cy="82800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3" name="object 100"/>
          <p:cNvSpPr/>
          <p:nvPr/>
        </p:nvSpPr>
        <p:spPr>
          <a:xfrm>
            <a:off x="861775" y="5263988"/>
            <a:ext cx="1035829" cy="810323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55034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1">
            <a:extLst>
              <a:ext uri="{FF2B5EF4-FFF2-40B4-BE49-F238E27FC236}">
                <a16:creationId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2134"/>
            <a:ext cx="9036496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96 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듣고 말해 봐요</a:t>
            </a:r>
            <a:r>
              <a:rPr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r>
              <a:rPr lang="en-US" altLang="ko-KR" sz="2500" b="1" dirty="0">
                <a:solidFill>
                  <a:schemeClr val="bg1"/>
                </a:solidFill>
                <a:latin typeface="Malgun Gothic (Body)"/>
              </a:rPr>
              <a:t> </a:t>
            </a:r>
            <a:r>
              <a:rPr lang="en-US" altLang="ko-KR" sz="2500" b="1" dirty="0" smtClean="0">
                <a:solidFill>
                  <a:schemeClr val="bg1"/>
                </a:solidFill>
                <a:latin typeface="Malgun Gothic (Body)"/>
              </a:rPr>
              <a:t>Let’s listen &amp; Speak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sp>
        <p:nvSpPr>
          <p:cNvPr id="14" name="object 37"/>
          <p:cNvSpPr txBox="1"/>
          <p:nvPr/>
        </p:nvSpPr>
        <p:spPr>
          <a:xfrm>
            <a:off x="381000" y="767023"/>
            <a:ext cx="3048000" cy="33954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600" b="1" spc="-25" dirty="0" smtClean="0">
                <a:solidFill>
                  <a:srgbClr val="F05A88"/>
                </a:solidFill>
                <a:cs typeface="Arial"/>
              </a:rPr>
              <a:t>1</a:t>
            </a:r>
            <a:r>
              <a:rPr sz="1600" b="1" spc="10" dirty="0" smtClean="0">
                <a:solidFill>
                  <a:srgbClr val="F05A88"/>
                </a:solidFill>
                <a:cs typeface="Arial"/>
              </a:rPr>
              <a:t>.</a:t>
            </a:r>
            <a:r>
              <a:rPr sz="1600" b="1" spc="204" dirty="0" smtClean="0">
                <a:solidFill>
                  <a:srgbClr val="F05A88"/>
                </a:solidFill>
                <a:cs typeface="Arial"/>
              </a:rPr>
              <a:t> </a:t>
            </a:r>
            <a:r>
              <a:rPr sz="1875" spc="-172" baseline="4444" dirty="0" smtClean="0">
                <a:solidFill>
                  <a:srgbClr val="231F20"/>
                </a:solidFill>
                <a:cs typeface="Malgun Gothic"/>
              </a:rPr>
              <a:t>잘</a:t>
            </a:r>
            <a:r>
              <a:rPr sz="1875" spc="-202" baseline="4444" dirty="0" smtClean="0">
                <a:solidFill>
                  <a:srgbClr val="231F20"/>
                </a:solidFill>
                <a:cs typeface="Malgun Gothic"/>
              </a:rPr>
              <a:t> </a:t>
            </a:r>
            <a:r>
              <a:rPr sz="1875" spc="-232" baseline="4444" dirty="0" smtClean="0">
                <a:solidFill>
                  <a:srgbClr val="231F20"/>
                </a:solidFill>
                <a:cs typeface="Malgun Gothic"/>
              </a:rPr>
              <a:t>듣</a:t>
            </a:r>
            <a:r>
              <a:rPr sz="1875" spc="-172" baseline="4444" dirty="0" smtClean="0">
                <a:solidFill>
                  <a:srgbClr val="231F20"/>
                </a:solidFill>
                <a:cs typeface="Malgun Gothic"/>
              </a:rPr>
              <a:t>고</a:t>
            </a:r>
            <a:r>
              <a:rPr sz="1875" spc="-202" baseline="4444" dirty="0" smtClean="0">
                <a:solidFill>
                  <a:srgbClr val="231F20"/>
                </a:solidFill>
                <a:cs typeface="Malgun Gothic"/>
              </a:rPr>
              <a:t> </a:t>
            </a:r>
            <a:r>
              <a:rPr sz="1875" spc="-232" baseline="4444" dirty="0" smtClean="0">
                <a:solidFill>
                  <a:srgbClr val="231F20"/>
                </a:solidFill>
                <a:cs typeface="Malgun Gothic"/>
              </a:rPr>
              <a:t>맞</a:t>
            </a:r>
            <a:r>
              <a:rPr sz="1875" spc="-172" baseline="4444" dirty="0" smtClean="0">
                <a:solidFill>
                  <a:srgbClr val="231F20"/>
                </a:solidFill>
                <a:cs typeface="Malgun Gothic"/>
              </a:rPr>
              <a:t>는</a:t>
            </a:r>
            <a:r>
              <a:rPr sz="1875" spc="-202" baseline="4444" dirty="0" smtClean="0">
                <a:solidFill>
                  <a:srgbClr val="231F20"/>
                </a:solidFill>
                <a:cs typeface="Malgun Gothic"/>
              </a:rPr>
              <a:t> </a:t>
            </a:r>
            <a:r>
              <a:rPr sz="1875" spc="-232" baseline="4444" dirty="0" err="1" smtClean="0">
                <a:solidFill>
                  <a:srgbClr val="231F20"/>
                </a:solidFill>
                <a:cs typeface="Malgun Gothic"/>
              </a:rPr>
              <a:t>것</a:t>
            </a:r>
            <a:r>
              <a:rPr sz="1875" spc="-172" baseline="4444" dirty="0" err="1" smtClean="0">
                <a:solidFill>
                  <a:srgbClr val="231F20"/>
                </a:solidFill>
                <a:cs typeface="Malgun Gothic"/>
              </a:rPr>
              <a:t>에</a:t>
            </a:r>
            <a:r>
              <a:rPr sz="1875" spc="-202" baseline="4444" dirty="0" smtClean="0">
                <a:solidFill>
                  <a:srgbClr val="231F20"/>
                </a:solidFill>
                <a:cs typeface="Malgun Gothic"/>
              </a:rPr>
              <a:t> </a:t>
            </a:r>
            <a:r>
              <a:rPr lang="en-US" sz="1875" spc="-202" baseline="4444" dirty="0" smtClean="0">
                <a:solidFill>
                  <a:srgbClr val="231F20"/>
                </a:solidFill>
                <a:cs typeface="Malgun Gothic"/>
              </a:rPr>
              <a:t> </a:t>
            </a:r>
            <a:r>
              <a:rPr sz="1875" spc="-232" baseline="4444" dirty="0" smtClean="0">
                <a:solidFill>
                  <a:srgbClr val="231F20"/>
                </a:solidFill>
                <a:cs typeface="Malgun Gothic"/>
              </a:rPr>
              <a:t>○</a:t>
            </a:r>
            <a:r>
              <a:rPr sz="1875" spc="-172" baseline="4444" dirty="0" smtClean="0">
                <a:solidFill>
                  <a:srgbClr val="231F20"/>
                </a:solidFill>
                <a:cs typeface="Malgun Gothic"/>
              </a:rPr>
              <a:t>표</a:t>
            </a:r>
            <a:r>
              <a:rPr sz="1875" spc="-202" baseline="4444" dirty="0" smtClean="0">
                <a:solidFill>
                  <a:srgbClr val="231F20"/>
                </a:solidFill>
                <a:cs typeface="Malgun Gothic"/>
              </a:rPr>
              <a:t> </a:t>
            </a:r>
            <a:r>
              <a:rPr sz="1875" spc="-187" baseline="4444" dirty="0" err="1" smtClean="0">
                <a:solidFill>
                  <a:srgbClr val="231F20"/>
                </a:solidFill>
                <a:cs typeface="Malgun Gothic"/>
              </a:rPr>
              <a:t>하세요</a:t>
            </a:r>
            <a:r>
              <a:rPr lang="en-US" sz="1875" spc="-187" baseline="4444" dirty="0">
                <a:solidFill>
                  <a:srgbClr val="231F20"/>
                </a:solidFill>
                <a:cs typeface="Malgun Gothic"/>
              </a:rPr>
              <a:t>.</a:t>
            </a:r>
            <a:endParaRPr sz="1875" baseline="4444" dirty="0">
              <a:cs typeface="Malgun Gothic"/>
            </a:endParaRPr>
          </a:p>
        </p:txBody>
      </p:sp>
      <p:sp>
        <p:nvSpPr>
          <p:cNvPr id="15" name="object 42"/>
          <p:cNvSpPr txBox="1"/>
          <p:nvPr/>
        </p:nvSpPr>
        <p:spPr>
          <a:xfrm>
            <a:off x="2514600" y="821263"/>
            <a:ext cx="4419600" cy="196858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100" spc="0" dirty="0" smtClean="0">
                <a:solidFill>
                  <a:srgbClr val="808285"/>
                </a:solidFill>
                <a:latin typeface="Arial"/>
                <a:cs typeface="Arial"/>
              </a:rPr>
              <a:t>Liste</a:t>
            </a:r>
            <a:r>
              <a:rPr sz="1100" spc="20" dirty="0" smtClean="0">
                <a:solidFill>
                  <a:srgbClr val="808285"/>
                </a:solidFill>
                <a:latin typeface="Arial"/>
                <a:cs typeface="Arial"/>
              </a:rPr>
              <a:t>n</a:t>
            </a:r>
            <a:r>
              <a:rPr sz="1100" spc="-25" dirty="0" smtClean="0">
                <a:solidFill>
                  <a:srgbClr val="808285"/>
                </a:solidFill>
                <a:latin typeface="Arial"/>
                <a:cs typeface="Arial"/>
              </a:rPr>
              <a:t> </a:t>
            </a:r>
            <a:r>
              <a:rPr sz="1100" spc="10" dirty="0" smtClean="0">
                <a:solidFill>
                  <a:srgbClr val="808285"/>
                </a:solidFill>
                <a:latin typeface="Arial"/>
                <a:cs typeface="Arial"/>
              </a:rPr>
              <a:t>ca</a:t>
            </a:r>
            <a:r>
              <a:rPr sz="1100" spc="-20" dirty="0" smtClean="0">
                <a:solidFill>
                  <a:srgbClr val="808285"/>
                </a:solidFill>
                <a:latin typeface="Arial"/>
                <a:cs typeface="Arial"/>
              </a:rPr>
              <a:t>r</a:t>
            </a:r>
            <a:r>
              <a:rPr sz="1100" spc="0" dirty="0" smtClean="0">
                <a:solidFill>
                  <a:srgbClr val="808285"/>
                </a:solidFill>
                <a:latin typeface="Arial"/>
                <a:cs typeface="Arial"/>
              </a:rPr>
              <a:t>efull</a:t>
            </a:r>
            <a:r>
              <a:rPr sz="1100" spc="20" dirty="0" smtClean="0">
                <a:solidFill>
                  <a:srgbClr val="808285"/>
                </a:solidFill>
                <a:latin typeface="Arial"/>
                <a:cs typeface="Arial"/>
              </a:rPr>
              <a:t>y</a:t>
            </a:r>
            <a:r>
              <a:rPr sz="1100" spc="-25" dirty="0" smtClean="0">
                <a:solidFill>
                  <a:srgbClr val="808285"/>
                </a:solidFill>
                <a:latin typeface="Arial"/>
                <a:cs typeface="Arial"/>
              </a:rPr>
              <a:t> </a:t>
            </a:r>
            <a:r>
              <a:rPr sz="1100" spc="5" dirty="0" smtClean="0">
                <a:solidFill>
                  <a:srgbClr val="808285"/>
                </a:solidFill>
                <a:latin typeface="Arial"/>
                <a:cs typeface="Arial"/>
              </a:rPr>
              <a:t>an</a:t>
            </a:r>
            <a:r>
              <a:rPr sz="1100" spc="20" dirty="0" smtClean="0">
                <a:solidFill>
                  <a:srgbClr val="808285"/>
                </a:solidFill>
                <a:latin typeface="Arial"/>
                <a:cs typeface="Arial"/>
              </a:rPr>
              <a:t>d</a:t>
            </a:r>
            <a:r>
              <a:rPr sz="1100" spc="-25" dirty="0" smtClean="0">
                <a:solidFill>
                  <a:srgbClr val="808285"/>
                </a:solidFill>
                <a:latin typeface="Arial"/>
                <a:cs typeface="Arial"/>
              </a:rPr>
              <a:t> </a:t>
            </a:r>
            <a:r>
              <a:rPr lang="en-US" sz="1100" spc="-25" dirty="0" smtClean="0">
                <a:solidFill>
                  <a:srgbClr val="808285"/>
                </a:solidFill>
                <a:latin typeface="Arial"/>
                <a:cs typeface="Arial"/>
              </a:rPr>
              <a:t>draw</a:t>
            </a:r>
            <a:r>
              <a:rPr sz="1100" spc="-25" dirty="0" smtClean="0">
                <a:solidFill>
                  <a:srgbClr val="808285"/>
                </a:solidFill>
                <a:latin typeface="Arial"/>
                <a:cs typeface="Arial"/>
              </a:rPr>
              <a:t> </a:t>
            </a:r>
            <a:r>
              <a:rPr lang="en-US" sz="1100" spc="-25" dirty="0" smtClean="0">
                <a:solidFill>
                  <a:srgbClr val="808285"/>
                </a:solidFill>
                <a:latin typeface="Arial"/>
                <a:cs typeface="Arial"/>
              </a:rPr>
              <a:t>a line between the items that match</a:t>
            </a:r>
            <a:r>
              <a:rPr sz="1100" spc="-5" dirty="0" smtClean="0">
                <a:solidFill>
                  <a:srgbClr val="808285"/>
                </a:solidFill>
                <a:latin typeface="Arial"/>
                <a:cs typeface="Arial"/>
              </a:rPr>
              <a:t>.</a:t>
            </a:r>
            <a:endParaRPr sz="1100" dirty="0">
              <a:latin typeface="Arial"/>
              <a:cs typeface="Arial"/>
            </a:endParaRPr>
          </a:p>
        </p:txBody>
      </p:sp>
      <p:sp>
        <p:nvSpPr>
          <p:cNvPr id="16" name="object 43"/>
          <p:cNvSpPr/>
          <p:nvPr/>
        </p:nvSpPr>
        <p:spPr>
          <a:xfrm>
            <a:off x="7412399" y="838633"/>
            <a:ext cx="64503" cy="157816"/>
          </a:xfrm>
          <a:custGeom>
            <a:avLst/>
            <a:gdLst/>
            <a:ahLst/>
            <a:cxnLst/>
            <a:rect l="l" t="t" r="r" b="b"/>
            <a:pathLst>
              <a:path w="64503" h="157816">
                <a:moveTo>
                  <a:pt x="64503" y="0"/>
                </a:moveTo>
                <a:lnTo>
                  <a:pt x="28342" y="14544"/>
                </a:lnTo>
                <a:lnTo>
                  <a:pt x="5099" y="48700"/>
                </a:lnTo>
                <a:lnTo>
                  <a:pt x="0" y="78917"/>
                </a:lnTo>
                <a:lnTo>
                  <a:pt x="1284" y="94357"/>
                </a:lnTo>
                <a:lnTo>
                  <a:pt x="18615" y="133428"/>
                </a:lnTo>
                <a:lnTo>
                  <a:pt x="51093" y="155555"/>
                </a:lnTo>
                <a:lnTo>
                  <a:pt x="64158" y="157816"/>
                </a:lnTo>
                <a:lnTo>
                  <a:pt x="64503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7" name="object 44"/>
          <p:cNvSpPr/>
          <p:nvPr/>
        </p:nvSpPr>
        <p:spPr>
          <a:xfrm>
            <a:off x="7482845" y="838208"/>
            <a:ext cx="19507" cy="158686"/>
          </a:xfrm>
          <a:custGeom>
            <a:avLst/>
            <a:gdLst/>
            <a:ahLst/>
            <a:cxnLst/>
            <a:rect l="l" t="t" r="r" b="b"/>
            <a:pathLst>
              <a:path w="19507" h="158686">
                <a:moveTo>
                  <a:pt x="15112" y="0"/>
                </a:moveTo>
                <a:lnTo>
                  <a:pt x="4394" y="0"/>
                </a:lnTo>
                <a:lnTo>
                  <a:pt x="0" y="4533"/>
                </a:lnTo>
                <a:lnTo>
                  <a:pt x="0" y="154152"/>
                </a:lnTo>
                <a:lnTo>
                  <a:pt x="4394" y="158686"/>
                </a:lnTo>
                <a:lnTo>
                  <a:pt x="15112" y="158686"/>
                </a:lnTo>
                <a:lnTo>
                  <a:pt x="19507" y="154152"/>
                </a:lnTo>
                <a:lnTo>
                  <a:pt x="19507" y="4533"/>
                </a:lnTo>
                <a:lnTo>
                  <a:pt x="15112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8" name="object 45"/>
          <p:cNvSpPr/>
          <p:nvPr/>
        </p:nvSpPr>
        <p:spPr>
          <a:xfrm>
            <a:off x="7707859" y="838654"/>
            <a:ext cx="64541" cy="157814"/>
          </a:xfrm>
          <a:custGeom>
            <a:avLst/>
            <a:gdLst/>
            <a:ahLst/>
            <a:cxnLst/>
            <a:rect l="l" t="t" r="r" b="b"/>
            <a:pathLst>
              <a:path w="64541" h="157814">
                <a:moveTo>
                  <a:pt x="370" y="0"/>
                </a:moveTo>
                <a:lnTo>
                  <a:pt x="0" y="157814"/>
                </a:lnTo>
                <a:lnTo>
                  <a:pt x="13085" y="155628"/>
                </a:lnTo>
                <a:lnTo>
                  <a:pt x="25221" y="150686"/>
                </a:lnTo>
                <a:lnTo>
                  <a:pt x="53511" y="122211"/>
                </a:lnTo>
                <a:lnTo>
                  <a:pt x="64540" y="79332"/>
                </a:lnTo>
                <a:lnTo>
                  <a:pt x="64541" y="78897"/>
                </a:lnTo>
                <a:lnTo>
                  <a:pt x="63256" y="63460"/>
                </a:lnTo>
                <a:lnTo>
                  <a:pt x="45915" y="24396"/>
                </a:lnTo>
                <a:lnTo>
                  <a:pt x="13432" y="2265"/>
                </a:lnTo>
                <a:lnTo>
                  <a:pt x="370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46"/>
          <p:cNvSpPr/>
          <p:nvPr/>
        </p:nvSpPr>
        <p:spPr>
          <a:xfrm>
            <a:off x="7682449" y="838209"/>
            <a:ext cx="19507" cy="158686"/>
          </a:xfrm>
          <a:custGeom>
            <a:avLst/>
            <a:gdLst/>
            <a:ahLst/>
            <a:cxnLst/>
            <a:rect l="l" t="t" r="r" b="b"/>
            <a:pathLst>
              <a:path w="19507" h="158686">
                <a:moveTo>
                  <a:pt x="15113" y="0"/>
                </a:moveTo>
                <a:lnTo>
                  <a:pt x="4394" y="0"/>
                </a:lnTo>
                <a:lnTo>
                  <a:pt x="0" y="4533"/>
                </a:lnTo>
                <a:lnTo>
                  <a:pt x="0" y="154152"/>
                </a:lnTo>
                <a:lnTo>
                  <a:pt x="4394" y="158686"/>
                </a:lnTo>
                <a:lnTo>
                  <a:pt x="15113" y="158686"/>
                </a:lnTo>
                <a:lnTo>
                  <a:pt x="19507" y="154152"/>
                </a:lnTo>
                <a:lnTo>
                  <a:pt x="19507" y="4533"/>
                </a:lnTo>
                <a:lnTo>
                  <a:pt x="15113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47"/>
          <p:cNvSpPr/>
          <p:nvPr/>
        </p:nvSpPr>
        <p:spPr>
          <a:xfrm>
            <a:off x="7444827" y="698363"/>
            <a:ext cx="295148" cy="164592"/>
          </a:xfrm>
          <a:custGeom>
            <a:avLst/>
            <a:gdLst/>
            <a:ahLst/>
            <a:cxnLst/>
            <a:rect l="l" t="t" r="r" b="b"/>
            <a:pathLst>
              <a:path w="295148" h="164592">
                <a:moveTo>
                  <a:pt x="245831" y="31957"/>
                </a:moveTo>
                <a:lnTo>
                  <a:pt x="136220" y="31957"/>
                </a:lnTo>
                <a:lnTo>
                  <a:pt x="153859" y="32655"/>
                </a:lnTo>
                <a:lnTo>
                  <a:pt x="170508" y="34897"/>
                </a:lnTo>
                <a:lnTo>
                  <a:pt x="213617" y="49868"/>
                </a:lnTo>
                <a:lnTo>
                  <a:pt x="244596" y="75053"/>
                </a:lnTo>
                <a:lnTo>
                  <a:pt x="262868" y="119746"/>
                </a:lnTo>
                <a:lnTo>
                  <a:pt x="263055" y="164592"/>
                </a:lnTo>
                <a:lnTo>
                  <a:pt x="295148" y="164592"/>
                </a:lnTo>
                <a:lnTo>
                  <a:pt x="295148" y="125095"/>
                </a:lnTo>
                <a:lnTo>
                  <a:pt x="294306" y="111689"/>
                </a:lnTo>
                <a:lnTo>
                  <a:pt x="282377" y="74202"/>
                </a:lnTo>
                <a:lnTo>
                  <a:pt x="258160" y="42349"/>
                </a:lnTo>
                <a:lnTo>
                  <a:pt x="247761" y="33327"/>
                </a:lnTo>
                <a:lnTo>
                  <a:pt x="245831" y="31957"/>
                </a:lnTo>
                <a:close/>
              </a:path>
              <a:path w="295148" h="164592">
                <a:moveTo>
                  <a:pt x="147574" y="0"/>
                </a:moveTo>
                <a:lnTo>
                  <a:pt x="101653" y="6199"/>
                </a:lnTo>
                <a:lnTo>
                  <a:pt x="61601" y="23476"/>
                </a:lnTo>
                <a:lnTo>
                  <a:pt x="29739" y="49868"/>
                </a:lnTo>
                <a:lnTo>
                  <a:pt x="8458" y="83328"/>
                </a:lnTo>
                <a:lnTo>
                  <a:pt x="46" y="121938"/>
                </a:lnTo>
                <a:lnTo>
                  <a:pt x="0" y="156908"/>
                </a:lnTo>
                <a:lnTo>
                  <a:pt x="32092" y="156908"/>
                </a:lnTo>
                <a:lnTo>
                  <a:pt x="32092" y="125095"/>
                </a:lnTo>
                <a:lnTo>
                  <a:pt x="33202" y="112096"/>
                </a:lnTo>
                <a:lnTo>
                  <a:pt x="48651" y="76845"/>
                </a:lnTo>
                <a:lnTo>
                  <a:pt x="79141" y="49750"/>
                </a:lnTo>
                <a:lnTo>
                  <a:pt x="120638" y="34078"/>
                </a:lnTo>
                <a:lnTo>
                  <a:pt x="136220" y="31957"/>
                </a:lnTo>
                <a:lnTo>
                  <a:pt x="245831" y="31957"/>
                </a:lnTo>
                <a:lnTo>
                  <a:pt x="236344" y="25224"/>
                </a:lnTo>
                <a:lnTo>
                  <a:pt x="196846" y="7170"/>
                </a:lnTo>
                <a:lnTo>
                  <a:pt x="151298" y="39"/>
                </a:lnTo>
                <a:lnTo>
                  <a:pt x="147574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48"/>
          <p:cNvSpPr txBox="1"/>
          <p:nvPr/>
        </p:nvSpPr>
        <p:spPr>
          <a:xfrm>
            <a:off x="7500983" y="825716"/>
            <a:ext cx="182880" cy="19240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500" b="1" spc="-25" dirty="0" smtClean="0">
                <a:solidFill>
                  <a:srgbClr val="231F20"/>
                </a:solidFill>
                <a:latin typeface="Arial"/>
                <a:cs typeface="Arial"/>
              </a:rPr>
              <a:t>Track</a:t>
            </a:r>
            <a:endParaRPr sz="500" dirty="0">
              <a:latin typeface="Arial"/>
              <a:cs typeface="Arial"/>
            </a:endParaRPr>
          </a:p>
          <a:p>
            <a:pPr marL="21590">
              <a:lnSpc>
                <a:spcPts val="785"/>
              </a:lnSpc>
            </a:pPr>
            <a:r>
              <a:rPr lang="en-US" sz="800" b="1" spc="110" dirty="0" smtClean="0">
                <a:solidFill>
                  <a:srgbClr val="231F20"/>
                </a:solidFill>
                <a:latin typeface="Arial"/>
                <a:cs typeface="Arial"/>
              </a:rPr>
              <a:t>31</a:t>
            </a:r>
            <a:endParaRPr sz="800" dirty="0">
              <a:latin typeface="Arial"/>
              <a:cs typeface="Arial"/>
            </a:endParaRPr>
          </a:p>
        </p:txBody>
      </p:sp>
      <p:sp>
        <p:nvSpPr>
          <p:cNvPr id="31" name="object 29"/>
          <p:cNvSpPr txBox="1"/>
          <p:nvPr/>
        </p:nvSpPr>
        <p:spPr>
          <a:xfrm>
            <a:off x="1395057" y="5791200"/>
            <a:ext cx="1002030" cy="2159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  <a:tabLst>
                <a:tab pos="988060" algn="l"/>
              </a:tabLst>
            </a:pPr>
            <a:r>
              <a:rPr sz="1250" spc="-114" dirty="0" smtClean="0">
                <a:solidFill>
                  <a:srgbClr val="231F20"/>
                </a:solidFill>
                <a:latin typeface="Malgun Gothic"/>
                <a:cs typeface="Malgun Gothic"/>
              </a:rPr>
              <a:t>①</a:t>
            </a:r>
            <a:r>
              <a:rPr sz="1250" spc="-135" dirty="0" smtClean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sz="1250" u="sng" spc="125" dirty="0" smtClean="0">
                <a:solidFill>
                  <a:srgbClr val="231F20"/>
                </a:solidFill>
                <a:latin typeface="Malgun Gothic"/>
                <a:cs typeface="Malgun Gothic"/>
              </a:rPr>
              <a:t> 	</a:t>
            </a:r>
            <a:endParaRPr sz="1250">
              <a:latin typeface="Malgun Gothic"/>
              <a:cs typeface="Malgun Gothic"/>
            </a:endParaRPr>
          </a:p>
        </p:txBody>
      </p:sp>
      <p:sp>
        <p:nvSpPr>
          <p:cNvPr id="34" name="object 32"/>
          <p:cNvSpPr txBox="1"/>
          <p:nvPr/>
        </p:nvSpPr>
        <p:spPr>
          <a:xfrm>
            <a:off x="3825057" y="5791200"/>
            <a:ext cx="1002030" cy="2159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  <a:tabLst>
                <a:tab pos="988060" algn="l"/>
              </a:tabLst>
            </a:pPr>
            <a:r>
              <a:rPr sz="1250" spc="-114" dirty="0" smtClean="0">
                <a:solidFill>
                  <a:srgbClr val="231F20"/>
                </a:solidFill>
                <a:latin typeface="Malgun Gothic"/>
                <a:cs typeface="Malgun Gothic"/>
              </a:rPr>
              <a:t>②</a:t>
            </a:r>
            <a:r>
              <a:rPr sz="1250" spc="-135" dirty="0" smtClean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sz="1250" u="sng" spc="125" dirty="0" smtClean="0">
                <a:solidFill>
                  <a:srgbClr val="231F20"/>
                </a:solidFill>
                <a:latin typeface="Malgun Gothic"/>
                <a:cs typeface="Malgun Gothic"/>
              </a:rPr>
              <a:t> 	</a:t>
            </a:r>
            <a:endParaRPr sz="1250">
              <a:latin typeface="Malgun Gothic"/>
              <a:cs typeface="Malgun Gothic"/>
            </a:endParaRPr>
          </a:p>
        </p:txBody>
      </p:sp>
      <p:sp>
        <p:nvSpPr>
          <p:cNvPr id="35" name="object 33"/>
          <p:cNvSpPr/>
          <p:nvPr/>
        </p:nvSpPr>
        <p:spPr>
          <a:xfrm>
            <a:off x="788998" y="2982367"/>
            <a:ext cx="180009" cy="179997"/>
          </a:xfrm>
          <a:custGeom>
            <a:avLst/>
            <a:gdLst/>
            <a:ahLst/>
            <a:cxnLst/>
            <a:rect l="l" t="t" r="r" b="b"/>
            <a:pathLst>
              <a:path w="180009" h="179997">
                <a:moveTo>
                  <a:pt x="36004" y="0"/>
                </a:moveTo>
                <a:lnTo>
                  <a:pt x="15224" y="558"/>
                </a:lnTo>
                <a:lnTo>
                  <a:pt x="4531" y="4469"/>
                </a:lnTo>
                <a:lnTo>
                  <a:pt x="574" y="15083"/>
                </a:lnTo>
                <a:lnTo>
                  <a:pt x="0" y="35754"/>
                </a:lnTo>
                <a:lnTo>
                  <a:pt x="6" y="144236"/>
                </a:lnTo>
                <a:lnTo>
                  <a:pt x="558" y="164780"/>
                </a:lnTo>
                <a:lnTo>
                  <a:pt x="4471" y="175469"/>
                </a:lnTo>
                <a:lnTo>
                  <a:pt x="15091" y="179423"/>
                </a:lnTo>
                <a:lnTo>
                  <a:pt x="35773" y="179997"/>
                </a:lnTo>
                <a:lnTo>
                  <a:pt x="144005" y="179997"/>
                </a:lnTo>
                <a:lnTo>
                  <a:pt x="164787" y="179438"/>
                </a:lnTo>
                <a:lnTo>
                  <a:pt x="175480" y="175526"/>
                </a:lnTo>
                <a:lnTo>
                  <a:pt x="179436" y="164910"/>
                </a:lnTo>
                <a:lnTo>
                  <a:pt x="180009" y="144236"/>
                </a:lnTo>
                <a:lnTo>
                  <a:pt x="180003" y="35754"/>
                </a:lnTo>
                <a:lnTo>
                  <a:pt x="164925" y="574"/>
                </a:lnTo>
                <a:lnTo>
                  <a:pt x="36004" y="0"/>
                </a:lnTo>
                <a:close/>
              </a:path>
            </a:pathLst>
          </a:custGeom>
          <a:solidFill>
            <a:srgbClr val="A7A9A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6" name="object 36"/>
          <p:cNvSpPr/>
          <p:nvPr/>
        </p:nvSpPr>
        <p:spPr>
          <a:xfrm>
            <a:off x="788998" y="4529047"/>
            <a:ext cx="180009" cy="179997"/>
          </a:xfrm>
          <a:custGeom>
            <a:avLst/>
            <a:gdLst/>
            <a:ahLst/>
            <a:cxnLst/>
            <a:rect l="l" t="t" r="r" b="b"/>
            <a:pathLst>
              <a:path w="180009" h="179997">
                <a:moveTo>
                  <a:pt x="36004" y="0"/>
                </a:moveTo>
                <a:lnTo>
                  <a:pt x="15224" y="558"/>
                </a:lnTo>
                <a:lnTo>
                  <a:pt x="4531" y="4469"/>
                </a:lnTo>
                <a:lnTo>
                  <a:pt x="574" y="15083"/>
                </a:lnTo>
                <a:lnTo>
                  <a:pt x="0" y="35754"/>
                </a:lnTo>
                <a:lnTo>
                  <a:pt x="6" y="144236"/>
                </a:lnTo>
                <a:lnTo>
                  <a:pt x="558" y="164780"/>
                </a:lnTo>
                <a:lnTo>
                  <a:pt x="4471" y="175469"/>
                </a:lnTo>
                <a:lnTo>
                  <a:pt x="15091" y="179423"/>
                </a:lnTo>
                <a:lnTo>
                  <a:pt x="35773" y="179997"/>
                </a:lnTo>
                <a:lnTo>
                  <a:pt x="144005" y="179997"/>
                </a:lnTo>
                <a:lnTo>
                  <a:pt x="164787" y="179438"/>
                </a:lnTo>
                <a:lnTo>
                  <a:pt x="175480" y="175526"/>
                </a:lnTo>
                <a:lnTo>
                  <a:pt x="179436" y="164910"/>
                </a:lnTo>
                <a:lnTo>
                  <a:pt x="180009" y="144236"/>
                </a:lnTo>
                <a:lnTo>
                  <a:pt x="180003" y="35754"/>
                </a:lnTo>
                <a:lnTo>
                  <a:pt x="164925" y="574"/>
                </a:lnTo>
                <a:lnTo>
                  <a:pt x="36004" y="0"/>
                </a:lnTo>
                <a:close/>
              </a:path>
            </a:pathLst>
          </a:custGeom>
          <a:solidFill>
            <a:srgbClr val="A7A9A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7" name="object 38"/>
          <p:cNvSpPr txBox="1"/>
          <p:nvPr/>
        </p:nvSpPr>
        <p:spPr>
          <a:xfrm>
            <a:off x="827466" y="2978768"/>
            <a:ext cx="103505" cy="1784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100" b="1" dirty="0" smtClean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1100">
              <a:latin typeface="Arial"/>
              <a:cs typeface="Arial"/>
            </a:endParaRPr>
          </a:p>
        </p:txBody>
      </p:sp>
      <p:sp>
        <p:nvSpPr>
          <p:cNvPr id="38" name="object 41"/>
          <p:cNvSpPr txBox="1"/>
          <p:nvPr/>
        </p:nvSpPr>
        <p:spPr>
          <a:xfrm>
            <a:off x="827466" y="4525448"/>
            <a:ext cx="103505" cy="1784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100" b="1" dirty="0" smtClean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endParaRPr sz="1100">
              <a:latin typeface="Arial"/>
              <a:cs typeface="Arial"/>
            </a:endParaRPr>
          </a:p>
        </p:txBody>
      </p:sp>
      <p:sp>
        <p:nvSpPr>
          <p:cNvPr id="40" name="object 33"/>
          <p:cNvSpPr/>
          <p:nvPr/>
        </p:nvSpPr>
        <p:spPr>
          <a:xfrm>
            <a:off x="788998" y="1425816"/>
            <a:ext cx="180009" cy="179997"/>
          </a:xfrm>
          <a:custGeom>
            <a:avLst/>
            <a:gdLst/>
            <a:ahLst/>
            <a:cxnLst/>
            <a:rect l="l" t="t" r="r" b="b"/>
            <a:pathLst>
              <a:path w="180009" h="179997">
                <a:moveTo>
                  <a:pt x="36004" y="0"/>
                </a:moveTo>
                <a:lnTo>
                  <a:pt x="15224" y="558"/>
                </a:lnTo>
                <a:lnTo>
                  <a:pt x="4531" y="4469"/>
                </a:lnTo>
                <a:lnTo>
                  <a:pt x="574" y="15083"/>
                </a:lnTo>
                <a:lnTo>
                  <a:pt x="0" y="35754"/>
                </a:lnTo>
                <a:lnTo>
                  <a:pt x="6" y="144236"/>
                </a:lnTo>
                <a:lnTo>
                  <a:pt x="558" y="164780"/>
                </a:lnTo>
                <a:lnTo>
                  <a:pt x="4471" y="175469"/>
                </a:lnTo>
                <a:lnTo>
                  <a:pt x="15091" y="179423"/>
                </a:lnTo>
                <a:lnTo>
                  <a:pt x="35773" y="179997"/>
                </a:lnTo>
                <a:lnTo>
                  <a:pt x="144005" y="179997"/>
                </a:lnTo>
                <a:lnTo>
                  <a:pt x="164787" y="179438"/>
                </a:lnTo>
                <a:lnTo>
                  <a:pt x="175480" y="175526"/>
                </a:lnTo>
                <a:lnTo>
                  <a:pt x="179436" y="164910"/>
                </a:lnTo>
                <a:lnTo>
                  <a:pt x="180009" y="144236"/>
                </a:lnTo>
                <a:lnTo>
                  <a:pt x="180003" y="35754"/>
                </a:lnTo>
                <a:lnTo>
                  <a:pt x="164925" y="574"/>
                </a:lnTo>
                <a:lnTo>
                  <a:pt x="36004" y="0"/>
                </a:lnTo>
                <a:close/>
              </a:path>
            </a:pathLst>
          </a:custGeom>
          <a:solidFill>
            <a:srgbClr val="A7A9AC"/>
          </a:solidFill>
        </p:spPr>
        <p:txBody>
          <a:bodyPr wrap="square" lIns="0" tIns="0" rIns="0" bIns="0" rtlCol="0">
            <a:noAutofit/>
          </a:bodyPr>
          <a:lstStyle/>
          <a:p>
            <a:endParaRPr b="1"/>
          </a:p>
        </p:txBody>
      </p:sp>
      <p:sp>
        <p:nvSpPr>
          <p:cNvPr id="41" name="object 38"/>
          <p:cNvSpPr txBox="1"/>
          <p:nvPr/>
        </p:nvSpPr>
        <p:spPr>
          <a:xfrm>
            <a:off x="827466" y="1422217"/>
            <a:ext cx="103505" cy="1784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en-US" sz="1100" b="1" dirty="0" smtClean="0">
                <a:solidFill>
                  <a:schemeClr val="bg1"/>
                </a:solidFill>
                <a:latin typeface="Arial"/>
                <a:cs typeface="Arial"/>
              </a:rPr>
              <a:t>1</a:t>
            </a:r>
            <a:endParaRPr sz="11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4742" y="1169536"/>
            <a:ext cx="7040354" cy="4956867"/>
          </a:xfrm>
          <a:prstGeom prst="rect">
            <a:avLst/>
          </a:prstGeom>
        </p:spPr>
      </p:pic>
      <p:pic>
        <p:nvPicPr>
          <p:cNvPr id="3" name="Track 03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6686" y="277828"/>
            <a:ext cx="1532552" cy="1632002"/>
          </a:xfrm>
          <a:prstGeom prst="rect">
            <a:avLst/>
          </a:prstGeom>
        </p:spPr>
      </p:pic>
      <p:cxnSp>
        <p:nvCxnSpPr>
          <p:cNvPr id="5" name="Straight Arrow Connector 4"/>
          <p:cNvCxnSpPr/>
          <p:nvPr/>
        </p:nvCxnSpPr>
        <p:spPr>
          <a:xfrm>
            <a:off x="2133600" y="1828800"/>
            <a:ext cx="1905000" cy="23622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V="1">
            <a:off x="2095564" y="1909830"/>
            <a:ext cx="1866836" cy="224655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>
            <a:off x="2133600" y="2978768"/>
            <a:ext cx="1828800" cy="235523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flipV="1">
            <a:off x="2133600" y="3157203"/>
            <a:ext cx="1828800" cy="21300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3610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30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1">
            <a:extLst>
              <a:ext uri="{FF2B5EF4-FFF2-40B4-BE49-F238E27FC236}">
                <a16:creationId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2134"/>
            <a:ext cx="9036496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96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r>
              <a:rPr kumimoji="1" lang="ko-KR" altLang="en-US" sz="2500" b="1" dirty="0">
                <a:solidFill>
                  <a:schemeClr val="bg1"/>
                </a:solidFill>
                <a:latin typeface="Malgun Gothic (Body)"/>
              </a:rPr>
              <a:t>듣고 말해 봐요</a:t>
            </a:r>
            <a:r>
              <a:rPr lang="ko-KR" altLang="en-US" sz="2500" b="1" dirty="0">
                <a:solidFill>
                  <a:schemeClr val="bg1"/>
                </a:solidFill>
                <a:latin typeface="Malgun Gothic (Body)"/>
              </a:rPr>
              <a:t> </a:t>
            </a:r>
            <a:r>
              <a:rPr lang="en-US" altLang="ko-KR" sz="2500" b="1" dirty="0">
                <a:solidFill>
                  <a:schemeClr val="bg1"/>
                </a:solidFill>
                <a:latin typeface="Malgun Gothic (Body)"/>
              </a:rPr>
              <a:t> Let’s listen &amp; Speak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sp>
        <p:nvSpPr>
          <p:cNvPr id="72" name="object 74"/>
          <p:cNvSpPr/>
          <p:nvPr/>
        </p:nvSpPr>
        <p:spPr>
          <a:xfrm>
            <a:off x="1798498" y="2955860"/>
            <a:ext cx="1401317" cy="11688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3" name="object 75"/>
          <p:cNvSpPr/>
          <p:nvPr/>
        </p:nvSpPr>
        <p:spPr>
          <a:xfrm>
            <a:off x="1616967" y="2955861"/>
            <a:ext cx="215436" cy="233775"/>
          </a:xfrm>
          <a:custGeom>
            <a:avLst/>
            <a:gdLst/>
            <a:ahLst/>
            <a:cxnLst/>
            <a:rect l="l" t="t" r="r" b="b"/>
            <a:pathLst>
              <a:path w="180009" h="179997">
                <a:moveTo>
                  <a:pt x="36004" y="0"/>
                </a:moveTo>
                <a:lnTo>
                  <a:pt x="15224" y="558"/>
                </a:lnTo>
                <a:lnTo>
                  <a:pt x="4531" y="4469"/>
                </a:lnTo>
                <a:lnTo>
                  <a:pt x="574" y="15083"/>
                </a:lnTo>
                <a:lnTo>
                  <a:pt x="0" y="35754"/>
                </a:lnTo>
                <a:lnTo>
                  <a:pt x="6" y="144236"/>
                </a:lnTo>
                <a:lnTo>
                  <a:pt x="558" y="164780"/>
                </a:lnTo>
                <a:lnTo>
                  <a:pt x="4471" y="175469"/>
                </a:lnTo>
                <a:lnTo>
                  <a:pt x="15091" y="179423"/>
                </a:lnTo>
                <a:lnTo>
                  <a:pt x="35773" y="179997"/>
                </a:lnTo>
                <a:lnTo>
                  <a:pt x="144005" y="179997"/>
                </a:lnTo>
                <a:lnTo>
                  <a:pt x="164787" y="179438"/>
                </a:lnTo>
                <a:lnTo>
                  <a:pt x="175480" y="175526"/>
                </a:lnTo>
                <a:lnTo>
                  <a:pt x="179436" y="164910"/>
                </a:lnTo>
                <a:lnTo>
                  <a:pt x="180009" y="144236"/>
                </a:lnTo>
                <a:lnTo>
                  <a:pt x="180003" y="35754"/>
                </a:lnTo>
                <a:lnTo>
                  <a:pt x="164925" y="574"/>
                </a:lnTo>
                <a:lnTo>
                  <a:pt x="36004" y="0"/>
                </a:lnTo>
                <a:close/>
              </a:path>
            </a:pathLst>
          </a:custGeom>
          <a:solidFill>
            <a:srgbClr val="7CCCB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4" name="object 76"/>
          <p:cNvSpPr/>
          <p:nvPr/>
        </p:nvSpPr>
        <p:spPr>
          <a:xfrm>
            <a:off x="1796977" y="3999864"/>
            <a:ext cx="1421754" cy="116889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5" name="object 77"/>
          <p:cNvSpPr/>
          <p:nvPr/>
        </p:nvSpPr>
        <p:spPr>
          <a:xfrm>
            <a:off x="1616967" y="3999861"/>
            <a:ext cx="215436" cy="233775"/>
          </a:xfrm>
          <a:custGeom>
            <a:avLst/>
            <a:gdLst/>
            <a:ahLst/>
            <a:cxnLst/>
            <a:rect l="l" t="t" r="r" b="b"/>
            <a:pathLst>
              <a:path w="180009" h="179997">
                <a:moveTo>
                  <a:pt x="36004" y="0"/>
                </a:moveTo>
                <a:lnTo>
                  <a:pt x="15224" y="558"/>
                </a:lnTo>
                <a:lnTo>
                  <a:pt x="4531" y="4469"/>
                </a:lnTo>
                <a:lnTo>
                  <a:pt x="574" y="15083"/>
                </a:lnTo>
                <a:lnTo>
                  <a:pt x="0" y="35754"/>
                </a:lnTo>
                <a:lnTo>
                  <a:pt x="6" y="144236"/>
                </a:lnTo>
                <a:lnTo>
                  <a:pt x="558" y="164780"/>
                </a:lnTo>
                <a:lnTo>
                  <a:pt x="4471" y="175469"/>
                </a:lnTo>
                <a:lnTo>
                  <a:pt x="15091" y="179423"/>
                </a:lnTo>
                <a:lnTo>
                  <a:pt x="35773" y="179997"/>
                </a:lnTo>
                <a:lnTo>
                  <a:pt x="144005" y="179997"/>
                </a:lnTo>
                <a:lnTo>
                  <a:pt x="164787" y="179438"/>
                </a:lnTo>
                <a:lnTo>
                  <a:pt x="175480" y="175526"/>
                </a:lnTo>
                <a:lnTo>
                  <a:pt x="179436" y="164910"/>
                </a:lnTo>
                <a:lnTo>
                  <a:pt x="180009" y="144236"/>
                </a:lnTo>
                <a:lnTo>
                  <a:pt x="180003" y="35754"/>
                </a:lnTo>
                <a:lnTo>
                  <a:pt x="164925" y="574"/>
                </a:lnTo>
                <a:lnTo>
                  <a:pt x="36004" y="0"/>
                </a:lnTo>
                <a:close/>
              </a:path>
            </a:pathLst>
          </a:custGeom>
          <a:solidFill>
            <a:srgbClr val="7CCCB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6" name="object 78"/>
          <p:cNvSpPr/>
          <p:nvPr/>
        </p:nvSpPr>
        <p:spPr>
          <a:xfrm>
            <a:off x="4965034" y="2955861"/>
            <a:ext cx="1421737" cy="1159074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7" name="object 79"/>
          <p:cNvSpPr/>
          <p:nvPr/>
        </p:nvSpPr>
        <p:spPr>
          <a:xfrm>
            <a:off x="4784967" y="2955861"/>
            <a:ext cx="215436" cy="233775"/>
          </a:xfrm>
          <a:custGeom>
            <a:avLst/>
            <a:gdLst/>
            <a:ahLst/>
            <a:cxnLst/>
            <a:rect l="l" t="t" r="r" b="b"/>
            <a:pathLst>
              <a:path w="180009" h="179997">
                <a:moveTo>
                  <a:pt x="36004" y="0"/>
                </a:moveTo>
                <a:lnTo>
                  <a:pt x="15224" y="558"/>
                </a:lnTo>
                <a:lnTo>
                  <a:pt x="4531" y="4469"/>
                </a:lnTo>
                <a:lnTo>
                  <a:pt x="574" y="15083"/>
                </a:lnTo>
                <a:lnTo>
                  <a:pt x="0" y="35754"/>
                </a:lnTo>
                <a:lnTo>
                  <a:pt x="6" y="144236"/>
                </a:lnTo>
                <a:lnTo>
                  <a:pt x="558" y="164780"/>
                </a:lnTo>
                <a:lnTo>
                  <a:pt x="4471" y="175469"/>
                </a:lnTo>
                <a:lnTo>
                  <a:pt x="15091" y="179423"/>
                </a:lnTo>
                <a:lnTo>
                  <a:pt x="35773" y="179997"/>
                </a:lnTo>
                <a:lnTo>
                  <a:pt x="144005" y="179997"/>
                </a:lnTo>
                <a:lnTo>
                  <a:pt x="164787" y="179438"/>
                </a:lnTo>
                <a:lnTo>
                  <a:pt x="175480" y="175526"/>
                </a:lnTo>
                <a:lnTo>
                  <a:pt x="179436" y="164910"/>
                </a:lnTo>
                <a:lnTo>
                  <a:pt x="180009" y="144236"/>
                </a:lnTo>
                <a:lnTo>
                  <a:pt x="180003" y="35754"/>
                </a:lnTo>
                <a:lnTo>
                  <a:pt x="164925" y="574"/>
                </a:lnTo>
                <a:lnTo>
                  <a:pt x="36004" y="0"/>
                </a:lnTo>
                <a:close/>
              </a:path>
            </a:pathLst>
          </a:custGeom>
          <a:solidFill>
            <a:srgbClr val="7CCCB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8" name="object 80"/>
          <p:cNvSpPr/>
          <p:nvPr/>
        </p:nvSpPr>
        <p:spPr>
          <a:xfrm>
            <a:off x="4965034" y="3999865"/>
            <a:ext cx="1334315" cy="115845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9" name="object 81"/>
          <p:cNvSpPr/>
          <p:nvPr/>
        </p:nvSpPr>
        <p:spPr>
          <a:xfrm>
            <a:off x="4784967" y="3999861"/>
            <a:ext cx="215436" cy="233775"/>
          </a:xfrm>
          <a:custGeom>
            <a:avLst/>
            <a:gdLst/>
            <a:ahLst/>
            <a:cxnLst/>
            <a:rect l="l" t="t" r="r" b="b"/>
            <a:pathLst>
              <a:path w="180009" h="179997">
                <a:moveTo>
                  <a:pt x="36004" y="0"/>
                </a:moveTo>
                <a:lnTo>
                  <a:pt x="15224" y="558"/>
                </a:lnTo>
                <a:lnTo>
                  <a:pt x="4531" y="4469"/>
                </a:lnTo>
                <a:lnTo>
                  <a:pt x="574" y="15083"/>
                </a:lnTo>
                <a:lnTo>
                  <a:pt x="0" y="35754"/>
                </a:lnTo>
                <a:lnTo>
                  <a:pt x="6" y="144236"/>
                </a:lnTo>
                <a:lnTo>
                  <a:pt x="558" y="164780"/>
                </a:lnTo>
                <a:lnTo>
                  <a:pt x="4471" y="175469"/>
                </a:lnTo>
                <a:lnTo>
                  <a:pt x="15091" y="179423"/>
                </a:lnTo>
                <a:lnTo>
                  <a:pt x="35773" y="179997"/>
                </a:lnTo>
                <a:lnTo>
                  <a:pt x="144005" y="179997"/>
                </a:lnTo>
                <a:lnTo>
                  <a:pt x="164787" y="179438"/>
                </a:lnTo>
                <a:lnTo>
                  <a:pt x="175480" y="175526"/>
                </a:lnTo>
                <a:lnTo>
                  <a:pt x="179436" y="164910"/>
                </a:lnTo>
                <a:lnTo>
                  <a:pt x="180009" y="144236"/>
                </a:lnTo>
                <a:lnTo>
                  <a:pt x="180003" y="35754"/>
                </a:lnTo>
                <a:lnTo>
                  <a:pt x="164925" y="574"/>
                </a:lnTo>
                <a:lnTo>
                  <a:pt x="36004" y="0"/>
                </a:lnTo>
                <a:close/>
              </a:path>
            </a:pathLst>
          </a:custGeom>
          <a:solidFill>
            <a:srgbClr val="7CCCB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0" name="object 82"/>
          <p:cNvSpPr/>
          <p:nvPr/>
        </p:nvSpPr>
        <p:spPr>
          <a:xfrm>
            <a:off x="2923200" y="3429850"/>
            <a:ext cx="1061834" cy="532604"/>
          </a:xfrm>
          <a:custGeom>
            <a:avLst/>
            <a:gdLst/>
            <a:ahLst/>
            <a:cxnLst/>
            <a:rect l="l" t="t" r="r" b="b"/>
            <a:pathLst>
              <a:path w="887222" h="410082">
                <a:moveTo>
                  <a:pt x="833856" y="0"/>
                </a:moveTo>
                <a:lnTo>
                  <a:pt x="7890" y="94426"/>
                </a:lnTo>
                <a:lnTo>
                  <a:pt x="1328" y="105630"/>
                </a:lnTo>
                <a:lnTo>
                  <a:pt x="0" y="120548"/>
                </a:lnTo>
                <a:lnTo>
                  <a:pt x="33308" y="397792"/>
                </a:lnTo>
                <a:lnTo>
                  <a:pt x="42119" y="407319"/>
                </a:lnTo>
                <a:lnTo>
                  <a:pt x="53352" y="410082"/>
                </a:lnTo>
                <a:lnTo>
                  <a:pt x="879316" y="315670"/>
                </a:lnTo>
                <a:lnTo>
                  <a:pt x="885885" y="304465"/>
                </a:lnTo>
                <a:lnTo>
                  <a:pt x="887222" y="289547"/>
                </a:lnTo>
                <a:lnTo>
                  <a:pt x="858417" y="26535"/>
                </a:lnTo>
                <a:lnTo>
                  <a:pt x="853896" y="12280"/>
                </a:lnTo>
                <a:lnTo>
                  <a:pt x="845088" y="2760"/>
                </a:lnTo>
                <a:lnTo>
                  <a:pt x="833856" y="0"/>
                </a:lnTo>
                <a:close/>
              </a:path>
            </a:pathLst>
          </a:custGeom>
          <a:solidFill>
            <a:srgbClr val="F7ACB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1" name="object 83"/>
          <p:cNvSpPr/>
          <p:nvPr/>
        </p:nvSpPr>
        <p:spPr>
          <a:xfrm>
            <a:off x="2923200" y="3429850"/>
            <a:ext cx="1061834" cy="532604"/>
          </a:xfrm>
          <a:custGeom>
            <a:avLst/>
            <a:gdLst/>
            <a:ahLst/>
            <a:cxnLst/>
            <a:rect l="l" t="t" r="r" b="b"/>
            <a:pathLst>
              <a:path w="887222" h="410082">
                <a:moveTo>
                  <a:pt x="887222" y="289547"/>
                </a:moveTo>
                <a:lnTo>
                  <a:pt x="885885" y="304465"/>
                </a:lnTo>
                <a:lnTo>
                  <a:pt x="879316" y="315670"/>
                </a:lnTo>
                <a:lnTo>
                  <a:pt x="53352" y="410082"/>
                </a:lnTo>
                <a:lnTo>
                  <a:pt x="42119" y="407319"/>
                </a:lnTo>
                <a:lnTo>
                  <a:pt x="33308" y="397792"/>
                </a:lnTo>
                <a:lnTo>
                  <a:pt x="0" y="120548"/>
                </a:lnTo>
                <a:lnTo>
                  <a:pt x="1328" y="105630"/>
                </a:lnTo>
                <a:lnTo>
                  <a:pt x="7890" y="94426"/>
                </a:lnTo>
                <a:lnTo>
                  <a:pt x="833856" y="0"/>
                </a:lnTo>
                <a:lnTo>
                  <a:pt x="845088" y="2760"/>
                </a:lnTo>
                <a:lnTo>
                  <a:pt x="853896" y="12280"/>
                </a:lnTo>
                <a:lnTo>
                  <a:pt x="858417" y="26535"/>
                </a:lnTo>
                <a:lnTo>
                  <a:pt x="887222" y="289547"/>
                </a:lnTo>
              </a:path>
            </a:pathLst>
          </a:custGeom>
          <a:ln w="37591">
            <a:solidFill>
              <a:srgbClr val="F7ACB4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2" name="object 84"/>
          <p:cNvSpPr/>
          <p:nvPr/>
        </p:nvSpPr>
        <p:spPr>
          <a:xfrm>
            <a:off x="3232809" y="3352800"/>
            <a:ext cx="831978" cy="67287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3" name="object 85"/>
          <p:cNvSpPr/>
          <p:nvPr/>
        </p:nvSpPr>
        <p:spPr>
          <a:xfrm>
            <a:off x="3578058" y="3602227"/>
            <a:ext cx="416755" cy="306789"/>
          </a:xfrm>
          <a:custGeom>
            <a:avLst/>
            <a:gdLst/>
            <a:ahLst/>
            <a:cxnLst/>
            <a:rect l="l" t="t" r="r" b="b"/>
            <a:pathLst>
              <a:path w="348222" h="236215">
                <a:moveTo>
                  <a:pt x="328238" y="0"/>
                </a:moveTo>
                <a:lnTo>
                  <a:pt x="0" y="236215"/>
                </a:lnTo>
                <a:lnTo>
                  <a:pt x="322593" y="200885"/>
                </a:lnTo>
                <a:lnTo>
                  <a:pt x="348222" y="182442"/>
                </a:lnTo>
                <a:lnTo>
                  <a:pt x="32823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4" name="object 86"/>
          <p:cNvSpPr/>
          <p:nvPr/>
        </p:nvSpPr>
        <p:spPr>
          <a:xfrm>
            <a:off x="6091200" y="3429850"/>
            <a:ext cx="1061834" cy="532604"/>
          </a:xfrm>
          <a:custGeom>
            <a:avLst/>
            <a:gdLst/>
            <a:ahLst/>
            <a:cxnLst/>
            <a:rect l="l" t="t" r="r" b="b"/>
            <a:pathLst>
              <a:path w="887222" h="410082">
                <a:moveTo>
                  <a:pt x="833856" y="0"/>
                </a:moveTo>
                <a:lnTo>
                  <a:pt x="7890" y="94426"/>
                </a:lnTo>
                <a:lnTo>
                  <a:pt x="1328" y="105630"/>
                </a:lnTo>
                <a:lnTo>
                  <a:pt x="0" y="120548"/>
                </a:lnTo>
                <a:lnTo>
                  <a:pt x="33308" y="397792"/>
                </a:lnTo>
                <a:lnTo>
                  <a:pt x="42119" y="407319"/>
                </a:lnTo>
                <a:lnTo>
                  <a:pt x="53352" y="410082"/>
                </a:lnTo>
                <a:lnTo>
                  <a:pt x="879316" y="315670"/>
                </a:lnTo>
                <a:lnTo>
                  <a:pt x="885885" y="304465"/>
                </a:lnTo>
                <a:lnTo>
                  <a:pt x="887222" y="289547"/>
                </a:lnTo>
                <a:lnTo>
                  <a:pt x="858417" y="26535"/>
                </a:lnTo>
                <a:lnTo>
                  <a:pt x="853896" y="12280"/>
                </a:lnTo>
                <a:lnTo>
                  <a:pt x="845088" y="2760"/>
                </a:lnTo>
                <a:lnTo>
                  <a:pt x="833856" y="0"/>
                </a:lnTo>
                <a:close/>
              </a:path>
            </a:pathLst>
          </a:custGeom>
          <a:solidFill>
            <a:srgbClr val="F7ACB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5" name="object 87"/>
          <p:cNvSpPr/>
          <p:nvPr/>
        </p:nvSpPr>
        <p:spPr>
          <a:xfrm>
            <a:off x="6091200" y="3429850"/>
            <a:ext cx="1061834" cy="532604"/>
          </a:xfrm>
          <a:custGeom>
            <a:avLst/>
            <a:gdLst/>
            <a:ahLst/>
            <a:cxnLst/>
            <a:rect l="l" t="t" r="r" b="b"/>
            <a:pathLst>
              <a:path w="887222" h="410082">
                <a:moveTo>
                  <a:pt x="887222" y="289547"/>
                </a:moveTo>
                <a:lnTo>
                  <a:pt x="885885" y="304465"/>
                </a:lnTo>
                <a:lnTo>
                  <a:pt x="879316" y="315670"/>
                </a:lnTo>
                <a:lnTo>
                  <a:pt x="53352" y="410082"/>
                </a:lnTo>
                <a:lnTo>
                  <a:pt x="42119" y="407319"/>
                </a:lnTo>
                <a:lnTo>
                  <a:pt x="33308" y="397792"/>
                </a:lnTo>
                <a:lnTo>
                  <a:pt x="0" y="120548"/>
                </a:lnTo>
                <a:lnTo>
                  <a:pt x="1328" y="105630"/>
                </a:lnTo>
                <a:lnTo>
                  <a:pt x="7890" y="94426"/>
                </a:lnTo>
                <a:lnTo>
                  <a:pt x="833856" y="0"/>
                </a:lnTo>
                <a:lnTo>
                  <a:pt x="845088" y="2760"/>
                </a:lnTo>
                <a:lnTo>
                  <a:pt x="853896" y="12280"/>
                </a:lnTo>
                <a:lnTo>
                  <a:pt x="858417" y="26535"/>
                </a:lnTo>
                <a:lnTo>
                  <a:pt x="887222" y="289547"/>
                </a:lnTo>
              </a:path>
            </a:pathLst>
          </a:custGeom>
          <a:ln w="37591">
            <a:solidFill>
              <a:srgbClr val="F7ACB4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6" name="object 88"/>
          <p:cNvSpPr/>
          <p:nvPr/>
        </p:nvSpPr>
        <p:spPr>
          <a:xfrm>
            <a:off x="6400800" y="3352800"/>
            <a:ext cx="831976" cy="67287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7" name="object 89"/>
          <p:cNvSpPr/>
          <p:nvPr/>
        </p:nvSpPr>
        <p:spPr>
          <a:xfrm>
            <a:off x="6746059" y="3602230"/>
            <a:ext cx="416742" cy="306784"/>
          </a:xfrm>
          <a:custGeom>
            <a:avLst/>
            <a:gdLst/>
            <a:ahLst/>
            <a:cxnLst/>
            <a:rect l="l" t="t" r="r" b="b"/>
            <a:pathLst>
              <a:path w="348211" h="236211">
                <a:moveTo>
                  <a:pt x="328233" y="0"/>
                </a:moveTo>
                <a:lnTo>
                  <a:pt x="0" y="236211"/>
                </a:lnTo>
                <a:lnTo>
                  <a:pt x="322594" y="200880"/>
                </a:lnTo>
                <a:lnTo>
                  <a:pt x="348211" y="182445"/>
                </a:lnTo>
                <a:lnTo>
                  <a:pt x="32823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8" name="object 90"/>
          <p:cNvSpPr/>
          <p:nvPr/>
        </p:nvSpPr>
        <p:spPr>
          <a:xfrm>
            <a:off x="2923200" y="4473849"/>
            <a:ext cx="1061834" cy="532604"/>
          </a:xfrm>
          <a:custGeom>
            <a:avLst/>
            <a:gdLst/>
            <a:ahLst/>
            <a:cxnLst/>
            <a:rect l="l" t="t" r="r" b="b"/>
            <a:pathLst>
              <a:path w="887222" h="410082">
                <a:moveTo>
                  <a:pt x="833856" y="0"/>
                </a:moveTo>
                <a:lnTo>
                  <a:pt x="7890" y="94426"/>
                </a:lnTo>
                <a:lnTo>
                  <a:pt x="1328" y="105630"/>
                </a:lnTo>
                <a:lnTo>
                  <a:pt x="0" y="120548"/>
                </a:lnTo>
                <a:lnTo>
                  <a:pt x="33308" y="397792"/>
                </a:lnTo>
                <a:lnTo>
                  <a:pt x="42119" y="407319"/>
                </a:lnTo>
                <a:lnTo>
                  <a:pt x="53352" y="410082"/>
                </a:lnTo>
                <a:lnTo>
                  <a:pt x="879316" y="315670"/>
                </a:lnTo>
                <a:lnTo>
                  <a:pt x="885885" y="304465"/>
                </a:lnTo>
                <a:lnTo>
                  <a:pt x="887222" y="289547"/>
                </a:lnTo>
                <a:lnTo>
                  <a:pt x="858417" y="26535"/>
                </a:lnTo>
                <a:lnTo>
                  <a:pt x="853896" y="12280"/>
                </a:lnTo>
                <a:lnTo>
                  <a:pt x="845088" y="2760"/>
                </a:lnTo>
                <a:lnTo>
                  <a:pt x="833856" y="0"/>
                </a:lnTo>
                <a:close/>
              </a:path>
            </a:pathLst>
          </a:custGeom>
          <a:solidFill>
            <a:srgbClr val="F7ACB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9" name="object 91"/>
          <p:cNvSpPr/>
          <p:nvPr/>
        </p:nvSpPr>
        <p:spPr>
          <a:xfrm>
            <a:off x="2923200" y="4473849"/>
            <a:ext cx="1061834" cy="532604"/>
          </a:xfrm>
          <a:custGeom>
            <a:avLst/>
            <a:gdLst/>
            <a:ahLst/>
            <a:cxnLst/>
            <a:rect l="l" t="t" r="r" b="b"/>
            <a:pathLst>
              <a:path w="887222" h="410082">
                <a:moveTo>
                  <a:pt x="887222" y="289547"/>
                </a:moveTo>
                <a:lnTo>
                  <a:pt x="885885" y="304465"/>
                </a:lnTo>
                <a:lnTo>
                  <a:pt x="879316" y="315670"/>
                </a:lnTo>
                <a:lnTo>
                  <a:pt x="53352" y="410082"/>
                </a:lnTo>
                <a:lnTo>
                  <a:pt x="42119" y="407319"/>
                </a:lnTo>
                <a:lnTo>
                  <a:pt x="33308" y="397792"/>
                </a:lnTo>
                <a:lnTo>
                  <a:pt x="0" y="120548"/>
                </a:lnTo>
                <a:lnTo>
                  <a:pt x="1328" y="105630"/>
                </a:lnTo>
                <a:lnTo>
                  <a:pt x="7890" y="94426"/>
                </a:lnTo>
                <a:lnTo>
                  <a:pt x="833856" y="0"/>
                </a:lnTo>
                <a:lnTo>
                  <a:pt x="845088" y="2760"/>
                </a:lnTo>
                <a:lnTo>
                  <a:pt x="853896" y="12280"/>
                </a:lnTo>
                <a:lnTo>
                  <a:pt x="858417" y="26535"/>
                </a:lnTo>
                <a:lnTo>
                  <a:pt x="887222" y="289547"/>
                </a:lnTo>
              </a:path>
            </a:pathLst>
          </a:custGeom>
          <a:ln w="37591">
            <a:solidFill>
              <a:srgbClr val="F7ACB4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0" name="object 92"/>
          <p:cNvSpPr/>
          <p:nvPr/>
        </p:nvSpPr>
        <p:spPr>
          <a:xfrm>
            <a:off x="3232807" y="4396791"/>
            <a:ext cx="831979" cy="67287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1" name="object 93"/>
          <p:cNvSpPr/>
          <p:nvPr/>
        </p:nvSpPr>
        <p:spPr>
          <a:xfrm>
            <a:off x="3578073" y="4646226"/>
            <a:ext cx="416738" cy="306776"/>
          </a:xfrm>
          <a:custGeom>
            <a:avLst/>
            <a:gdLst/>
            <a:ahLst/>
            <a:cxnLst/>
            <a:rect l="l" t="t" r="r" b="b"/>
            <a:pathLst>
              <a:path w="348208" h="236205">
                <a:moveTo>
                  <a:pt x="328224" y="0"/>
                </a:moveTo>
                <a:lnTo>
                  <a:pt x="0" y="236205"/>
                </a:lnTo>
                <a:lnTo>
                  <a:pt x="322593" y="200875"/>
                </a:lnTo>
                <a:lnTo>
                  <a:pt x="348208" y="182442"/>
                </a:lnTo>
                <a:lnTo>
                  <a:pt x="32822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2" name="object 94"/>
          <p:cNvSpPr/>
          <p:nvPr/>
        </p:nvSpPr>
        <p:spPr>
          <a:xfrm>
            <a:off x="6091200" y="4473849"/>
            <a:ext cx="1061834" cy="532604"/>
          </a:xfrm>
          <a:custGeom>
            <a:avLst/>
            <a:gdLst/>
            <a:ahLst/>
            <a:cxnLst/>
            <a:rect l="l" t="t" r="r" b="b"/>
            <a:pathLst>
              <a:path w="887222" h="410082">
                <a:moveTo>
                  <a:pt x="833856" y="0"/>
                </a:moveTo>
                <a:lnTo>
                  <a:pt x="7890" y="94426"/>
                </a:lnTo>
                <a:lnTo>
                  <a:pt x="1328" y="105630"/>
                </a:lnTo>
                <a:lnTo>
                  <a:pt x="0" y="120548"/>
                </a:lnTo>
                <a:lnTo>
                  <a:pt x="33308" y="397792"/>
                </a:lnTo>
                <a:lnTo>
                  <a:pt x="42119" y="407319"/>
                </a:lnTo>
                <a:lnTo>
                  <a:pt x="53352" y="410082"/>
                </a:lnTo>
                <a:lnTo>
                  <a:pt x="879316" y="315670"/>
                </a:lnTo>
                <a:lnTo>
                  <a:pt x="885885" y="304465"/>
                </a:lnTo>
                <a:lnTo>
                  <a:pt x="887222" y="289547"/>
                </a:lnTo>
                <a:lnTo>
                  <a:pt x="858417" y="26535"/>
                </a:lnTo>
                <a:lnTo>
                  <a:pt x="853896" y="12280"/>
                </a:lnTo>
                <a:lnTo>
                  <a:pt x="845088" y="2760"/>
                </a:lnTo>
                <a:lnTo>
                  <a:pt x="833856" y="0"/>
                </a:lnTo>
                <a:close/>
              </a:path>
            </a:pathLst>
          </a:custGeom>
          <a:solidFill>
            <a:srgbClr val="F7ACB4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3" name="object 95"/>
          <p:cNvSpPr/>
          <p:nvPr/>
        </p:nvSpPr>
        <p:spPr>
          <a:xfrm>
            <a:off x="6091200" y="4473849"/>
            <a:ext cx="1061834" cy="532604"/>
          </a:xfrm>
          <a:custGeom>
            <a:avLst/>
            <a:gdLst/>
            <a:ahLst/>
            <a:cxnLst/>
            <a:rect l="l" t="t" r="r" b="b"/>
            <a:pathLst>
              <a:path w="887222" h="410082">
                <a:moveTo>
                  <a:pt x="887222" y="289547"/>
                </a:moveTo>
                <a:lnTo>
                  <a:pt x="885885" y="304465"/>
                </a:lnTo>
                <a:lnTo>
                  <a:pt x="879316" y="315670"/>
                </a:lnTo>
                <a:lnTo>
                  <a:pt x="53352" y="410082"/>
                </a:lnTo>
                <a:lnTo>
                  <a:pt x="42119" y="407319"/>
                </a:lnTo>
                <a:lnTo>
                  <a:pt x="33308" y="397792"/>
                </a:lnTo>
                <a:lnTo>
                  <a:pt x="0" y="120548"/>
                </a:lnTo>
                <a:lnTo>
                  <a:pt x="1328" y="105630"/>
                </a:lnTo>
                <a:lnTo>
                  <a:pt x="7890" y="94426"/>
                </a:lnTo>
                <a:lnTo>
                  <a:pt x="833856" y="0"/>
                </a:lnTo>
                <a:lnTo>
                  <a:pt x="845088" y="2760"/>
                </a:lnTo>
                <a:lnTo>
                  <a:pt x="853896" y="12280"/>
                </a:lnTo>
                <a:lnTo>
                  <a:pt x="858417" y="26535"/>
                </a:lnTo>
                <a:lnTo>
                  <a:pt x="887222" y="289547"/>
                </a:lnTo>
              </a:path>
            </a:pathLst>
          </a:custGeom>
          <a:ln w="37591">
            <a:solidFill>
              <a:srgbClr val="F7ACB4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4" name="object 96"/>
          <p:cNvSpPr/>
          <p:nvPr/>
        </p:nvSpPr>
        <p:spPr>
          <a:xfrm>
            <a:off x="6400798" y="4396791"/>
            <a:ext cx="831978" cy="672879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5" name="object 97"/>
          <p:cNvSpPr/>
          <p:nvPr/>
        </p:nvSpPr>
        <p:spPr>
          <a:xfrm>
            <a:off x="6746074" y="4646229"/>
            <a:ext cx="416726" cy="306771"/>
          </a:xfrm>
          <a:custGeom>
            <a:avLst/>
            <a:gdLst/>
            <a:ahLst/>
            <a:cxnLst/>
            <a:rect l="l" t="t" r="r" b="b"/>
            <a:pathLst>
              <a:path w="348198" h="236201">
                <a:moveTo>
                  <a:pt x="328219" y="0"/>
                </a:moveTo>
                <a:lnTo>
                  <a:pt x="0" y="236201"/>
                </a:lnTo>
                <a:lnTo>
                  <a:pt x="322594" y="200870"/>
                </a:lnTo>
                <a:lnTo>
                  <a:pt x="348198" y="182445"/>
                </a:lnTo>
                <a:lnTo>
                  <a:pt x="328219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grpSp>
        <p:nvGrpSpPr>
          <p:cNvPr id="3" name="Group 2"/>
          <p:cNvGrpSpPr/>
          <p:nvPr/>
        </p:nvGrpSpPr>
        <p:grpSpPr>
          <a:xfrm>
            <a:off x="1130877" y="797287"/>
            <a:ext cx="7174923" cy="1594557"/>
            <a:chOff x="369832" y="929880"/>
            <a:chExt cx="6608989" cy="1400060"/>
          </a:xfrm>
        </p:grpSpPr>
        <p:grpSp>
          <p:nvGrpSpPr>
            <p:cNvPr id="2" name="Group 1"/>
            <p:cNvGrpSpPr/>
            <p:nvPr/>
          </p:nvGrpSpPr>
          <p:grpSpPr>
            <a:xfrm>
              <a:off x="1431334" y="976718"/>
              <a:ext cx="460360" cy="184656"/>
              <a:chOff x="4382872" y="5360097"/>
              <a:chExt cx="322980" cy="160594"/>
            </a:xfrm>
          </p:grpSpPr>
          <p:sp>
            <p:nvSpPr>
              <p:cNvPr id="109" name="object 30"/>
              <p:cNvSpPr/>
              <p:nvPr/>
            </p:nvSpPr>
            <p:spPr>
              <a:xfrm>
                <a:off x="4385089" y="5365399"/>
                <a:ext cx="320763" cy="155292"/>
              </a:xfrm>
              <a:custGeom>
                <a:avLst/>
                <a:gdLst/>
                <a:ahLst/>
                <a:cxnLst/>
                <a:rect l="l" t="t" r="r" b="b"/>
                <a:pathLst>
                  <a:path w="320763" h="174955">
                    <a:moveTo>
                      <a:pt x="52489" y="0"/>
                    </a:moveTo>
                    <a:lnTo>
                      <a:pt x="6052" y="7097"/>
                    </a:lnTo>
                    <a:lnTo>
                      <a:pt x="0" y="122466"/>
                    </a:lnTo>
                    <a:lnTo>
                      <a:pt x="262" y="145060"/>
                    </a:lnTo>
                    <a:lnTo>
                      <a:pt x="32857" y="174796"/>
                    </a:lnTo>
                    <a:lnTo>
                      <a:pt x="268274" y="174955"/>
                    </a:lnTo>
                    <a:lnTo>
                      <a:pt x="290869" y="174692"/>
                    </a:lnTo>
                    <a:lnTo>
                      <a:pt x="320605" y="142097"/>
                    </a:lnTo>
                    <a:lnTo>
                      <a:pt x="320763" y="52489"/>
                    </a:lnTo>
                    <a:lnTo>
                      <a:pt x="320501" y="29894"/>
                    </a:lnTo>
                    <a:lnTo>
                      <a:pt x="287906" y="158"/>
                    </a:lnTo>
                    <a:lnTo>
                      <a:pt x="52489" y="0"/>
                    </a:lnTo>
                    <a:close/>
                  </a:path>
                </a:pathLst>
              </a:custGeom>
              <a:solidFill>
                <a:srgbClr val="7CCCBF"/>
              </a:solidFill>
            </p:spPr>
            <p:txBody>
              <a:bodyPr wrap="square" lIns="0" tIns="0" rIns="0" bIns="0" rtlCol="0">
                <a:noAutofit/>
              </a:bodyPr>
              <a:lstStyle/>
              <a:p>
                <a:endParaRPr/>
              </a:p>
            </p:txBody>
          </p:sp>
          <p:sp>
            <p:nvSpPr>
              <p:cNvPr id="110" name="object 31"/>
              <p:cNvSpPr/>
              <p:nvPr/>
            </p:nvSpPr>
            <p:spPr>
              <a:xfrm>
                <a:off x="4384756" y="5362215"/>
                <a:ext cx="36335" cy="34437"/>
              </a:xfrm>
              <a:custGeom>
                <a:avLst/>
                <a:gdLst/>
                <a:ahLst/>
                <a:cxnLst/>
                <a:rect l="l" t="t" r="r" b="b"/>
                <a:pathLst>
                  <a:path w="36335" h="34437">
                    <a:moveTo>
                      <a:pt x="36335" y="0"/>
                    </a:moveTo>
                    <a:lnTo>
                      <a:pt x="26044" y="3644"/>
                    </a:lnTo>
                    <a:lnTo>
                      <a:pt x="15504" y="10071"/>
                    </a:lnTo>
                    <a:lnTo>
                      <a:pt x="6295" y="20072"/>
                    </a:lnTo>
                    <a:lnTo>
                      <a:pt x="0" y="34437"/>
                    </a:lnTo>
                  </a:path>
                </a:pathLst>
              </a:custGeom>
              <a:ln w="4635">
                <a:solidFill>
                  <a:srgbClr val="FFFFFF"/>
                </a:solidFill>
                <a:prstDash val="dash"/>
              </a:ln>
            </p:spPr>
            <p:txBody>
              <a:bodyPr wrap="square" lIns="0" tIns="0" rIns="0" bIns="0" rtlCol="0">
                <a:noAutofit/>
              </a:bodyPr>
              <a:lstStyle/>
              <a:p>
                <a:endParaRPr/>
              </a:p>
            </p:txBody>
          </p:sp>
          <p:sp>
            <p:nvSpPr>
              <p:cNvPr id="111" name="object 32"/>
              <p:cNvSpPr/>
              <p:nvPr/>
            </p:nvSpPr>
            <p:spPr>
              <a:xfrm>
                <a:off x="4382872" y="5430474"/>
                <a:ext cx="0" cy="20192"/>
              </a:xfrm>
              <a:custGeom>
                <a:avLst/>
                <a:gdLst/>
                <a:ahLst/>
                <a:cxnLst/>
                <a:rect l="l" t="t" r="r" b="b"/>
                <a:pathLst>
                  <a:path h="20192">
                    <a:moveTo>
                      <a:pt x="0" y="0"/>
                    </a:moveTo>
                    <a:lnTo>
                      <a:pt x="0" y="20193"/>
                    </a:lnTo>
                  </a:path>
                </a:pathLst>
              </a:custGeom>
              <a:ln w="4635">
                <a:solidFill>
                  <a:srgbClr val="FFFFFF"/>
                </a:solidFill>
                <a:prstDash val="dash"/>
              </a:ln>
            </p:spPr>
            <p:txBody>
              <a:bodyPr wrap="square" lIns="0" tIns="0" rIns="0" bIns="0" rtlCol="0">
                <a:noAutofit/>
              </a:bodyPr>
              <a:lstStyle/>
              <a:p>
                <a:endParaRPr/>
              </a:p>
            </p:txBody>
          </p:sp>
          <p:sp>
            <p:nvSpPr>
              <p:cNvPr id="112" name="object 33"/>
              <p:cNvSpPr/>
              <p:nvPr/>
            </p:nvSpPr>
            <p:spPr>
              <a:xfrm>
                <a:off x="4384984" y="5477635"/>
                <a:ext cx="34437" cy="36335"/>
              </a:xfrm>
              <a:custGeom>
                <a:avLst/>
                <a:gdLst/>
                <a:ahLst/>
                <a:cxnLst/>
                <a:rect l="l" t="t" r="r" b="b"/>
                <a:pathLst>
                  <a:path w="34437" h="36335">
                    <a:moveTo>
                      <a:pt x="0" y="0"/>
                    </a:moveTo>
                    <a:lnTo>
                      <a:pt x="3644" y="10291"/>
                    </a:lnTo>
                    <a:lnTo>
                      <a:pt x="10071" y="20831"/>
                    </a:lnTo>
                    <a:lnTo>
                      <a:pt x="20072" y="30039"/>
                    </a:lnTo>
                    <a:lnTo>
                      <a:pt x="34437" y="36335"/>
                    </a:lnTo>
                  </a:path>
                </a:pathLst>
              </a:custGeom>
              <a:ln w="4635">
                <a:solidFill>
                  <a:srgbClr val="FFFFFF"/>
                </a:solidFill>
                <a:prstDash val="dash"/>
              </a:ln>
            </p:spPr>
            <p:txBody>
              <a:bodyPr wrap="square" lIns="0" tIns="0" rIns="0" bIns="0" rtlCol="0">
                <a:noAutofit/>
              </a:bodyPr>
              <a:lstStyle/>
              <a:p>
                <a:endParaRPr/>
              </a:p>
            </p:txBody>
          </p:sp>
          <p:sp>
            <p:nvSpPr>
              <p:cNvPr id="113" name="object 34"/>
              <p:cNvSpPr/>
              <p:nvPr/>
            </p:nvSpPr>
            <p:spPr>
              <a:xfrm flipV="1">
                <a:off x="4452632" y="5480942"/>
                <a:ext cx="167017" cy="34912"/>
              </a:xfrm>
              <a:custGeom>
                <a:avLst/>
                <a:gdLst/>
                <a:ahLst/>
                <a:cxnLst/>
                <a:rect l="l" t="t" r="r" b="b"/>
                <a:pathLst>
                  <a:path w="167017">
                    <a:moveTo>
                      <a:pt x="0" y="0"/>
                    </a:moveTo>
                    <a:lnTo>
                      <a:pt x="167017" y="0"/>
                    </a:lnTo>
                  </a:path>
                </a:pathLst>
              </a:custGeom>
              <a:ln w="4635">
                <a:solidFill>
                  <a:srgbClr val="FFFFFF"/>
                </a:solidFill>
                <a:prstDash val="dash"/>
              </a:ln>
            </p:spPr>
            <p:txBody>
              <a:bodyPr wrap="square" lIns="0" tIns="0" rIns="0" bIns="0" rtlCol="0">
                <a:noAutofit/>
              </a:bodyPr>
              <a:lstStyle/>
              <a:p>
                <a:endParaRPr/>
              </a:p>
            </p:txBody>
          </p:sp>
          <p:sp>
            <p:nvSpPr>
              <p:cNvPr id="114" name="object 35"/>
              <p:cNvSpPr/>
              <p:nvPr/>
            </p:nvSpPr>
            <p:spPr>
              <a:xfrm>
                <a:off x="4646204" y="5479304"/>
                <a:ext cx="36335" cy="34437"/>
              </a:xfrm>
              <a:custGeom>
                <a:avLst/>
                <a:gdLst/>
                <a:ahLst/>
                <a:cxnLst/>
                <a:rect l="l" t="t" r="r" b="b"/>
                <a:pathLst>
                  <a:path w="36335" h="34437">
                    <a:moveTo>
                      <a:pt x="0" y="34437"/>
                    </a:moveTo>
                    <a:lnTo>
                      <a:pt x="10291" y="30793"/>
                    </a:lnTo>
                    <a:lnTo>
                      <a:pt x="20831" y="24366"/>
                    </a:lnTo>
                    <a:lnTo>
                      <a:pt x="30039" y="14365"/>
                    </a:lnTo>
                    <a:lnTo>
                      <a:pt x="36335" y="0"/>
                    </a:lnTo>
                  </a:path>
                </a:pathLst>
              </a:custGeom>
              <a:ln w="4635">
                <a:solidFill>
                  <a:srgbClr val="FFFFFF"/>
                </a:solidFill>
                <a:prstDash val="dash"/>
              </a:ln>
            </p:spPr>
            <p:txBody>
              <a:bodyPr wrap="square" lIns="0" tIns="0" rIns="0" bIns="0" rtlCol="0">
                <a:noAutofit/>
              </a:bodyPr>
              <a:lstStyle/>
              <a:p>
                <a:endParaRPr/>
              </a:p>
            </p:txBody>
          </p:sp>
          <p:sp>
            <p:nvSpPr>
              <p:cNvPr id="115" name="object 36"/>
              <p:cNvSpPr/>
              <p:nvPr/>
            </p:nvSpPr>
            <p:spPr>
              <a:xfrm>
                <a:off x="4684422" y="5425288"/>
                <a:ext cx="0" cy="20192"/>
              </a:xfrm>
              <a:custGeom>
                <a:avLst/>
                <a:gdLst/>
                <a:ahLst/>
                <a:cxnLst/>
                <a:rect l="l" t="t" r="r" b="b"/>
                <a:pathLst>
                  <a:path h="20192">
                    <a:moveTo>
                      <a:pt x="0" y="20192"/>
                    </a:moveTo>
                    <a:lnTo>
                      <a:pt x="0" y="0"/>
                    </a:lnTo>
                  </a:path>
                </a:pathLst>
              </a:custGeom>
              <a:ln w="4635">
                <a:solidFill>
                  <a:srgbClr val="FFFFFF"/>
                </a:solidFill>
                <a:prstDash val="dash"/>
              </a:ln>
            </p:spPr>
            <p:txBody>
              <a:bodyPr wrap="square" lIns="0" tIns="0" rIns="0" bIns="0" rtlCol="0">
                <a:noAutofit/>
              </a:bodyPr>
              <a:lstStyle/>
              <a:p>
                <a:endParaRPr/>
              </a:p>
            </p:txBody>
          </p:sp>
          <p:sp>
            <p:nvSpPr>
              <p:cNvPr id="116" name="object 37"/>
              <p:cNvSpPr/>
              <p:nvPr/>
            </p:nvSpPr>
            <p:spPr>
              <a:xfrm>
                <a:off x="4647873" y="5361986"/>
                <a:ext cx="34437" cy="36335"/>
              </a:xfrm>
              <a:custGeom>
                <a:avLst/>
                <a:gdLst/>
                <a:ahLst/>
                <a:cxnLst/>
                <a:rect l="l" t="t" r="r" b="b"/>
                <a:pathLst>
                  <a:path w="34437" h="36335">
                    <a:moveTo>
                      <a:pt x="34437" y="36335"/>
                    </a:moveTo>
                    <a:lnTo>
                      <a:pt x="30793" y="26044"/>
                    </a:lnTo>
                    <a:lnTo>
                      <a:pt x="24366" y="15504"/>
                    </a:lnTo>
                    <a:lnTo>
                      <a:pt x="14365" y="6295"/>
                    </a:lnTo>
                    <a:lnTo>
                      <a:pt x="0" y="0"/>
                    </a:lnTo>
                  </a:path>
                </a:pathLst>
              </a:custGeom>
              <a:ln w="4635">
                <a:solidFill>
                  <a:srgbClr val="FFFFFF"/>
                </a:solidFill>
                <a:prstDash val="dash"/>
              </a:ln>
            </p:spPr>
            <p:txBody>
              <a:bodyPr wrap="square" lIns="0" tIns="0" rIns="0" bIns="0" rtlCol="0">
                <a:noAutofit/>
              </a:bodyPr>
              <a:lstStyle/>
              <a:p>
                <a:endParaRPr/>
              </a:p>
            </p:txBody>
          </p:sp>
          <p:sp>
            <p:nvSpPr>
              <p:cNvPr id="117" name="object 38"/>
              <p:cNvSpPr/>
              <p:nvPr/>
            </p:nvSpPr>
            <p:spPr>
              <a:xfrm>
                <a:off x="4447644" y="5360102"/>
                <a:ext cx="167017" cy="0"/>
              </a:xfrm>
              <a:custGeom>
                <a:avLst/>
                <a:gdLst/>
                <a:ahLst/>
                <a:cxnLst/>
                <a:rect l="l" t="t" r="r" b="b"/>
                <a:pathLst>
                  <a:path w="167017">
                    <a:moveTo>
                      <a:pt x="167017" y="0"/>
                    </a:moveTo>
                    <a:lnTo>
                      <a:pt x="0" y="0"/>
                    </a:lnTo>
                  </a:path>
                </a:pathLst>
              </a:custGeom>
              <a:ln w="4635">
                <a:solidFill>
                  <a:srgbClr val="FFFFFF"/>
                </a:solidFill>
                <a:prstDash val="dash"/>
              </a:ln>
            </p:spPr>
            <p:txBody>
              <a:bodyPr wrap="square" lIns="0" tIns="0" rIns="0" bIns="0" rtlCol="0">
                <a:noAutofit/>
              </a:bodyPr>
              <a:lstStyle/>
              <a:p>
                <a:endParaRPr/>
              </a:p>
            </p:txBody>
          </p:sp>
          <p:sp>
            <p:nvSpPr>
              <p:cNvPr id="118" name="object 39"/>
              <p:cNvSpPr/>
              <p:nvPr/>
            </p:nvSpPr>
            <p:spPr>
              <a:xfrm>
                <a:off x="4382876" y="5406236"/>
                <a:ext cx="266" cy="13855"/>
              </a:xfrm>
              <a:custGeom>
                <a:avLst/>
                <a:gdLst/>
                <a:ahLst/>
                <a:cxnLst/>
                <a:rect l="l" t="t" r="r" b="b"/>
                <a:pathLst>
                  <a:path w="266" h="13855">
                    <a:moveTo>
                      <a:pt x="266" y="0"/>
                    </a:moveTo>
                    <a:lnTo>
                      <a:pt x="88" y="2032"/>
                    </a:lnTo>
                    <a:lnTo>
                      <a:pt x="0" y="4140"/>
                    </a:lnTo>
                    <a:lnTo>
                      <a:pt x="0" y="6350"/>
                    </a:lnTo>
                    <a:lnTo>
                      <a:pt x="0" y="13855"/>
                    </a:lnTo>
                  </a:path>
                </a:pathLst>
              </a:custGeom>
              <a:ln w="4635">
                <a:solidFill>
                  <a:srgbClr val="FFFFFF"/>
                </a:solidFill>
              </a:ln>
            </p:spPr>
            <p:txBody>
              <a:bodyPr wrap="square" lIns="0" tIns="0" rIns="0" bIns="0" rtlCol="0">
                <a:noAutofit/>
              </a:bodyPr>
              <a:lstStyle/>
              <a:p>
                <a:endParaRPr/>
              </a:p>
            </p:txBody>
          </p:sp>
          <p:sp>
            <p:nvSpPr>
              <p:cNvPr id="119" name="object 40"/>
              <p:cNvSpPr/>
              <p:nvPr/>
            </p:nvSpPr>
            <p:spPr>
              <a:xfrm>
                <a:off x="4382876" y="5455855"/>
                <a:ext cx="533" cy="13843"/>
              </a:xfrm>
              <a:custGeom>
                <a:avLst/>
                <a:gdLst/>
                <a:ahLst/>
                <a:cxnLst/>
                <a:rect l="l" t="t" r="r" b="b"/>
                <a:pathLst>
                  <a:path w="533" h="13843">
                    <a:moveTo>
                      <a:pt x="0" y="0"/>
                    </a:moveTo>
                    <a:lnTo>
                      <a:pt x="0" y="7505"/>
                    </a:lnTo>
                    <a:lnTo>
                      <a:pt x="0" y="9982"/>
                    </a:lnTo>
                    <a:lnTo>
                      <a:pt x="533" y="13842"/>
                    </a:lnTo>
                  </a:path>
                </a:pathLst>
              </a:custGeom>
              <a:ln w="4635">
                <a:solidFill>
                  <a:srgbClr val="FFFFFF"/>
                </a:solidFill>
              </a:ln>
            </p:spPr>
            <p:txBody>
              <a:bodyPr wrap="square" lIns="0" tIns="0" rIns="0" bIns="0" rtlCol="0">
                <a:noAutofit/>
              </a:bodyPr>
              <a:lstStyle/>
              <a:p>
                <a:endParaRPr/>
              </a:p>
            </p:txBody>
          </p:sp>
          <p:sp>
            <p:nvSpPr>
              <p:cNvPr id="120" name="object 41"/>
              <p:cNvSpPr/>
              <p:nvPr/>
            </p:nvSpPr>
            <p:spPr>
              <a:xfrm>
                <a:off x="4429002" y="5515583"/>
                <a:ext cx="13652" cy="266"/>
              </a:xfrm>
              <a:custGeom>
                <a:avLst/>
                <a:gdLst/>
                <a:ahLst/>
                <a:cxnLst/>
                <a:rect l="l" t="t" r="r" b="b"/>
                <a:pathLst>
                  <a:path w="13652" h="266">
                    <a:moveTo>
                      <a:pt x="0" y="0"/>
                    </a:moveTo>
                    <a:lnTo>
                      <a:pt x="2032" y="177"/>
                    </a:lnTo>
                    <a:lnTo>
                      <a:pt x="4152" y="266"/>
                    </a:lnTo>
                    <a:lnTo>
                      <a:pt x="6362" y="266"/>
                    </a:lnTo>
                    <a:lnTo>
                      <a:pt x="13652" y="266"/>
                    </a:lnTo>
                  </a:path>
                </a:pathLst>
              </a:custGeom>
              <a:ln w="4635">
                <a:solidFill>
                  <a:srgbClr val="FFFFFF"/>
                </a:solidFill>
              </a:ln>
            </p:spPr>
            <p:txBody>
              <a:bodyPr wrap="square" lIns="0" tIns="0" rIns="0" bIns="0" rtlCol="0">
                <a:noAutofit/>
              </a:bodyPr>
              <a:lstStyle/>
              <a:p>
                <a:endParaRPr/>
              </a:p>
            </p:txBody>
          </p:sp>
          <p:sp>
            <p:nvSpPr>
              <p:cNvPr id="121" name="object 42"/>
              <p:cNvSpPr/>
              <p:nvPr/>
            </p:nvSpPr>
            <p:spPr>
              <a:xfrm>
                <a:off x="4624633" y="5515316"/>
                <a:ext cx="13639" cy="533"/>
              </a:xfrm>
              <a:custGeom>
                <a:avLst/>
                <a:gdLst/>
                <a:ahLst/>
                <a:cxnLst/>
                <a:rect l="l" t="t" r="r" b="b"/>
                <a:pathLst>
                  <a:path w="13639" h="533">
                    <a:moveTo>
                      <a:pt x="0" y="533"/>
                    </a:moveTo>
                    <a:lnTo>
                      <a:pt x="7302" y="533"/>
                    </a:lnTo>
                    <a:lnTo>
                      <a:pt x="9766" y="533"/>
                    </a:lnTo>
                    <a:lnTo>
                      <a:pt x="13639" y="0"/>
                    </a:lnTo>
                  </a:path>
                </a:pathLst>
              </a:custGeom>
              <a:ln w="4635">
                <a:solidFill>
                  <a:srgbClr val="FFFFFF"/>
                </a:solidFill>
              </a:ln>
            </p:spPr>
            <p:txBody>
              <a:bodyPr wrap="square" lIns="0" tIns="0" rIns="0" bIns="0" rtlCol="0">
                <a:noAutofit/>
              </a:bodyPr>
              <a:lstStyle/>
              <a:p>
                <a:endParaRPr/>
              </a:p>
            </p:txBody>
          </p:sp>
          <p:sp>
            <p:nvSpPr>
              <p:cNvPr id="122" name="object 43"/>
              <p:cNvSpPr/>
              <p:nvPr/>
            </p:nvSpPr>
            <p:spPr>
              <a:xfrm>
                <a:off x="4684145" y="5455855"/>
                <a:ext cx="279" cy="13868"/>
              </a:xfrm>
              <a:custGeom>
                <a:avLst/>
                <a:gdLst/>
                <a:ahLst/>
                <a:cxnLst/>
                <a:rect l="l" t="t" r="r" b="b"/>
                <a:pathLst>
                  <a:path w="279" h="13868">
                    <a:moveTo>
                      <a:pt x="0" y="13868"/>
                    </a:moveTo>
                    <a:lnTo>
                      <a:pt x="177" y="11836"/>
                    </a:lnTo>
                    <a:lnTo>
                      <a:pt x="279" y="9715"/>
                    </a:lnTo>
                    <a:lnTo>
                      <a:pt x="279" y="7505"/>
                    </a:lnTo>
                    <a:lnTo>
                      <a:pt x="279" y="0"/>
                    </a:lnTo>
                  </a:path>
                </a:pathLst>
              </a:custGeom>
              <a:ln w="4635">
                <a:solidFill>
                  <a:srgbClr val="FFFFFF"/>
                </a:solidFill>
              </a:ln>
            </p:spPr>
            <p:txBody>
              <a:bodyPr wrap="square" lIns="0" tIns="0" rIns="0" bIns="0" rtlCol="0">
                <a:noAutofit/>
              </a:bodyPr>
              <a:lstStyle/>
              <a:p>
                <a:endParaRPr/>
              </a:p>
            </p:txBody>
          </p:sp>
          <p:sp>
            <p:nvSpPr>
              <p:cNvPr id="123" name="object 44"/>
              <p:cNvSpPr/>
              <p:nvPr/>
            </p:nvSpPr>
            <p:spPr>
              <a:xfrm>
                <a:off x="4683891" y="5406262"/>
                <a:ext cx="533" cy="13830"/>
              </a:xfrm>
              <a:custGeom>
                <a:avLst/>
                <a:gdLst/>
                <a:ahLst/>
                <a:cxnLst/>
                <a:rect l="l" t="t" r="r" b="b"/>
                <a:pathLst>
                  <a:path w="533" h="13830">
                    <a:moveTo>
                      <a:pt x="533" y="13830"/>
                    </a:moveTo>
                    <a:lnTo>
                      <a:pt x="533" y="6324"/>
                    </a:lnTo>
                    <a:lnTo>
                      <a:pt x="533" y="3860"/>
                    </a:lnTo>
                    <a:lnTo>
                      <a:pt x="0" y="0"/>
                    </a:lnTo>
                  </a:path>
                </a:pathLst>
              </a:custGeom>
              <a:ln w="4635">
                <a:solidFill>
                  <a:srgbClr val="FFFFFF"/>
                </a:solidFill>
              </a:ln>
            </p:spPr>
            <p:txBody>
              <a:bodyPr wrap="square" lIns="0" tIns="0" rIns="0" bIns="0" rtlCol="0">
                <a:noAutofit/>
              </a:bodyPr>
              <a:lstStyle/>
              <a:p>
                <a:endParaRPr/>
              </a:p>
            </p:txBody>
          </p:sp>
          <p:sp>
            <p:nvSpPr>
              <p:cNvPr id="124" name="object 45"/>
              <p:cNvSpPr/>
              <p:nvPr/>
            </p:nvSpPr>
            <p:spPr>
              <a:xfrm>
                <a:off x="4624633" y="5360097"/>
                <a:ext cx="13652" cy="279"/>
              </a:xfrm>
              <a:custGeom>
                <a:avLst/>
                <a:gdLst/>
                <a:ahLst/>
                <a:cxnLst/>
                <a:rect l="l" t="t" r="r" b="b"/>
                <a:pathLst>
                  <a:path w="13652" h="279">
                    <a:moveTo>
                      <a:pt x="13652" y="279"/>
                    </a:moveTo>
                    <a:lnTo>
                      <a:pt x="11633" y="101"/>
                    </a:lnTo>
                    <a:lnTo>
                      <a:pt x="9512" y="0"/>
                    </a:lnTo>
                    <a:lnTo>
                      <a:pt x="7302" y="0"/>
                    </a:lnTo>
                    <a:lnTo>
                      <a:pt x="0" y="0"/>
                    </a:lnTo>
                  </a:path>
                </a:pathLst>
              </a:custGeom>
              <a:ln w="4635">
                <a:solidFill>
                  <a:srgbClr val="FFFFFF"/>
                </a:solidFill>
              </a:ln>
            </p:spPr>
            <p:txBody>
              <a:bodyPr wrap="square" lIns="0" tIns="0" rIns="0" bIns="0" rtlCol="0">
                <a:noAutofit/>
              </a:bodyPr>
              <a:lstStyle/>
              <a:p>
                <a:endParaRPr/>
              </a:p>
            </p:txBody>
          </p:sp>
          <p:sp>
            <p:nvSpPr>
              <p:cNvPr id="125" name="object 46"/>
              <p:cNvSpPr/>
              <p:nvPr/>
            </p:nvSpPr>
            <p:spPr>
              <a:xfrm>
                <a:off x="4429027" y="5360097"/>
                <a:ext cx="13627" cy="546"/>
              </a:xfrm>
              <a:custGeom>
                <a:avLst/>
                <a:gdLst/>
                <a:ahLst/>
                <a:cxnLst/>
                <a:rect l="l" t="t" r="r" b="b"/>
                <a:pathLst>
                  <a:path w="13627" h="546">
                    <a:moveTo>
                      <a:pt x="13627" y="0"/>
                    </a:moveTo>
                    <a:lnTo>
                      <a:pt x="6337" y="0"/>
                    </a:lnTo>
                    <a:lnTo>
                      <a:pt x="3860" y="0"/>
                    </a:lnTo>
                    <a:lnTo>
                      <a:pt x="0" y="546"/>
                    </a:lnTo>
                  </a:path>
                </a:pathLst>
              </a:custGeom>
              <a:ln w="4635">
                <a:solidFill>
                  <a:srgbClr val="FFFFFF"/>
                </a:solidFill>
              </a:ln>
            </p:spPr>
            <p:txBody>
              <a:bodyPr wrap="square" lIns="0" tIns="0" rIns="0" bIns="0" rtlCol="0">
                <a:noAutofit/>
              </a:bodyPr>
              <a:lstStyle/>
              <a:p>
                <a:endParaRPr/>
              </a:p>
            </p:txBody>
          </p:sp>
        </p:grpSp>
        <p:sp>
          <p:nvSpPr>
            <p:cNvPr id="14" name="object 37"/>
            <p:cNvSpPr txBox="1"/>
            <p:nvPr/>
          </p:nvSpPr>
          <p:spPr>
            <a:xfrm>
              <a:off x="369832" y="929880"/>
              <a:ext cx="5547149" cy="339546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/>
              <a:r>
                <a:rPr lang="en-US" altLang="ko-KR" sz="2000" b="1" spc="-25" dirty="0" smtClean="0">
                  <a:solidFill>
                    <a:srgbClr val="F05A88"/>
                  </a:solidFill>
                  <a:latin typeface="Arial"/>
                  <a:cs typeface="Arial"/>
                </a:rPr>
                <a:t>2</a:t>
              </a:r>
              <a:r>
                <a:rPr lang="en-US" altLang="ko-KR" sz="2000" b="1" spc="10" dirty="0">
                  <a:solidFill>
                    <a:srgbClr val="F05A88"/>
                  </a:solidFill>
                  <a:latin typeface="Arial"/>
                  <a:cs typeface="Arial"/>
                </a:rPr>
                <a:t>.</a:t>
              </a:r>
              <a:r>
                <a:rPr lang="ko-KR" altLang="en-US" sz="2000" b="1" spc="204" dirty="0">
                  <a:solidFill>
                    <a:srgbClr val="F05A88"/>
                  </a:solidFill>
                  <a:latin typeface="Arial"/>
                  <a:cs typeface="Arial"/>
                </a:rPr>
                <a:t> </a:t>
              </a:r>
              <a:r>
                <a:rPr lang="ko-KR" altLang="en-US" sz="2000" spc="-232" baseline="4444" dirty="0">
                  <a:solidFill>
                    <a:srgbClr val="231F20"/>
                  </a:solidFill>
                  <a:latin typeface="Malgun Gothic"/>
                  <a:cs typeface="Malgun Gothic"/>
                </a:rPr>
                <a:t>그림</a:t>
              </a:r>
              <a:r>
                <a:rPr lang="ko-KR" altLang="en-US" sz="2000" spc="-172" baseline="4444" dirty="0">
                  <a:solidFill>
                    <a:srgbClr val="231F20"/>
                  </a:solidFill>
                  <a:latin typeface="Malgun Gothic"/>
                  <a:cs typeface="Malgun Gothic"/>
                </a:rPr>
                <a:t>을</a:t>
              </a:r>
              <a:r>
                <a:rPr lang="ko-KR" altLang="en-US" sz="2000" spc="-202" baseline="4444" dirty="0">
                  <a:solidFill>
                    <a:srgbClr val="231F20"/>
                  </a:solidFill>
                  <a:latin typeface="Malgun Gothic"/>
                  <a:cs typeface="Malgun Gothic"/>
                </a:rPr>
                <a:t> </a:t>
              </a:r>
              <a:r>
                <a:rPr lang="ko-KR" altLang="en-US" sz="2000" spc="-232" baseline="4444" dirty="0" smtClean="0">
                  <a:solidFill>
                    <a:srgbClr val="231F20"/>
                  </a:solidFill>
                  <a:latin typeface="Malgun Gothic"/>
                  <a:cs typeface="Malgun Gothic"/>
                </a:rPr>
                <a:t>보고   보기   와 같이 친구와 함께 이야기해 보세요</a:t>
              </a:r>
              <a:endParaRPr sz="2000" baseline="4444" dirty="0">
                <a:cs typeface="Malgun Gothic"/>
              </a:endParaRPr>
            </a:p>
          </p:txBody>
        </p:sp>
        <p:sp>
          <p:nvSpPr>
            <p:cNvPr id="15" name="object 42"/>
            <p:cNvSpPr txBox="1"/>
            <p:nvPr/>
          </p:nvSpPr>
          <p:spPr>
            <a:xfrm>
              <a:off x="667606" y="1234397"/>
              <a:ext cx="6311215" cy="243412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/>
              <a:r>
                <a:rPr lang="en-US" sz="1600" dirty="0">
                  <a:solidFill>
                    <a:srgbClr val="808285"/>
                  </a:solidFill>
                  <a:latin typeface="Arial"/>
                  <a:cs typeface="Arial"/>
                </a:rPr>
                <a:t>Loo</a:t>
              </a:r>
              <a:r>
                <a:rPr lang="en-US" sz="1600" spc="25" dirty="0">
                  <a:solidFill>
                    <a:srgbClr val="808285"/>
                  </a:solidFill>
                  <a:latin typeface="Arial"/>
                  <a:cs typeface="Arial"/>
                </a:rPr>
                <a:t>k</a:t>
              </a:r>
              <a:r>
                <a:rPr lang="en-US" sz="1600" spc="-55" dirty="0">
                  <a:solidFill>
                    <a:srgbClr val="808285"/>
                  </a:solidFill>
                  <a:latin typeface="Arial"/>
                  <a:cs typeface="Arial"/>
                </a:rPr>
                <a:t> </a:t>
              </a:r>
              <a:r>
                <a:rPr lang="en-US" sz="1600" spc="5" dirty="0">
                  <a:solidFill>
                    <a:srgbClr val="808285"/>
                  </a:solidFill>
                  <a:latin typeface="Arial"/>
                  <a:cs typeface="Arial"/>
                </a:rPr>
                <a:t>a</a:t>
              </a:r>
              <a:r>
                <a:rPr lang="en-US" sz="1600" spc="15" dirty="0">
                  <a:solidFill>
                    <a:srgbClr val="808285"/>
                  </a:solidFill>
                  <a:latin typeface="Arial"/>
                  <a:cs typeface="Arial"/>
                </a:rPr>
                <a:t>t</a:t>
              </a:r>
              <a:r>
                <a:rPr lang="en-US" sz="1600" spc="-55" dirty="0">
                  <a:solidFill>
                    <a:srgbClr val="808285"/>
                  </a:solidFill>
                  <a:latin typeface="Arial"/>
                  <a:cs typeface="Arial"/>
                </a:rPr>
                <a:t> </a:t>
              </a:r>
              <a:r>
                <a:rPr lang="en-US" sz="1600" spc="-10" dirty="0">
                  <a:solidFill>
                    <a:srgbClr val="808285"/>
                  </a:solidFill>
                  <a:latin typeface="Arial"/>
                  <a:cs typeface="Arial"/>
                </a:rPr>
                <a:t>th</a:t>
              </a:r>
              <a:r>
                <a:rPr lang="en-US" sz="1600" spc="30" dirty="0">
                  <a:solidFill>
                    <a:srgbClr val="808285"/>
                  </a:solidFill>
                  <a:latin typeface="Arial"/>
                  <a:cs typeface="Arial"/>
                </a:rPr>
                <a:t>e</a:t>
              </a:r>
              <a:r>
                <a:rPr lang="en-US" sz="1600" spc="-55" dirty="0">
                  <a:solidFill>
                    <a:srgbClr val="808285"/>
                  </a:solidFill>
                  <a:latin typeface="Arial"/>
                  <a:cs typeface="Arial"/>
                </a:rPr>
                <a:t> </a:t>
              </a:r>
              <a:r>
                <a:rPr lang="en-US" sz="1600" spc="10" dirty="0">
                  <a:solidFill>
                    <a:srgbClr val="808285"/>
                  </a:solidFill>
                  <a:latin typeface="Arial"/>
                  <a:cs typeface="Arial"/>
                </a:rPr>
                <a:t>pictu</a:t>
              </a:r>
              <a:r>
                <a:rPr lang="en-US" sz="1600" spc="-20" dirty="0">
                  <a:solidFill>
                    <a:srgbClr val="808285"/>
                  </a:solidFill>
                  <a:latin typeface="Arial"/>
                  <a:cs typeface="Arial"/>
                </a:rPr>
                <a:t>r</a:t>
              </a:r>
              <a:r>
                <a:rPr lang="en-US" sz="1600" dirty="0">
                  <a:solidFill>
                    <a:srgbClr val="808285"/>
                  </a:solidFill>
                  <a:latin typeface="Arial"/>
                  <a:cs typeface="Arial"/>
                </a:rPr>
                <a:t>e</a:t>
              </a:r>
              <a:r>
                <a:rPr lang="en-US" sz="1600" spc="-55" dirty="0">
                  <a:solidFill>
                    <a:srgbClr val="808285"/>
                  </a:solidFill>
                  <a:latin typeface="Arial"/>
                  <a:cs typeface="Arial"/>
                </a:rPr>
                <a:t> </a:t>
              </a:r>
              <a:r>
                <a:rPr lang="en-US" sz="1600" spc="-10" dirty="0">
                  <a:solidFill>
                    <a:srgbClr val="808285"/>
                  </a:solidFill>
                  <a:latin typeface="Arial"/>
                  <a:cs typeface="Arial"/>
                </a:rPr>
                <a:t>an</a:t>
              </a:r>
              <a:r>
                <a:rPr lang="en-US" sz="1600" spc="20" dirty="0">
                  <a:solidFill>
                    <a:srgbClr val="808285"/>
                  </a:solidFill>
                  <a:latin typeface="Arial"/>
                  <a:cs typeface="Arial"/>
                </a:rPr>
                <a:t>d</a:t>
              </a:r>
              <a:r>
                <a:rPr lang="en-US" sz="1600" spc="-55" dirty="0">
                  <a:solidFill>
                    <a:srgbClr val="808285"/>
                  </a:solidFill>
                  <a:latin typeface="Arial"/>
                  <a:cs typeface="Arial"/>
                </a:rPr>
                <a:t> </a:t>
              </a:r>
              <a:r>
                <a:rPr lang="en-US" sz="1600" spc="-5" dirty="0">
                  <a:solidFill>
                    <a:srgbClr val="808285"/>
                  </a:solidFill>
                  <a:latin typeface="Arial"/>
                  <a:cs typeface="Arial"/>
                </a:rPr>
                <a:t>tal</a:t>
              </a:r>
              <a:r>
                <a:rPr lang="en-US" sz="1600" spc="35" dirty="0">
                  <a:solidFill>
                    <a:srgbClr val="808285"/>
                  </a:solidFill>
                  <a:latin typeface="Arial"/>
                  <a:cs typeface="Arial"/>
                </a:rPr>
                <a:t>k</a:t>
              </a:r>
              <a:r>
                <a:rPr lang="en-US" sz="1600" spc="-55" dirty="0">
                  <a:solidFill>
                    <a:srgbClr val="808285"/>
                  </a:solidFill>
                  <a:latin typeface="Arial"/>
                  <a:cs typeface="Arial"/>
                </a:rPr>
                <a:t> </a:t>
              </a:r>
              <a:r>
                <a:rPr lang="en-US" sz="1600" spc="5" dirty="0">
                  <a:solidFill>
                    <a:srgbClr val="808285"/>
                  </a:solidFill>
                  <a:latin typeface="Arial"/>
                  <a:cs typeface="Arial"/>
                </a:rPr>
                <a:t>wit</a:t>
              </a:r>
              <a:r>
                <a:rPr lang="en-US" sz="1600" spc="45" dirty="0">
                  <a:solidFill>
                    <a:srgbClr val="808285"/>
                  </a:solidFill>
                  <a:latin typeface="Arial"/>
                  <a:cs typeface="Arial"/>
                </a:rPr>
                <a:t>h</a:t>
              </a:r>
              <a:r>
                <a:rPr lang="en-US" sz="1600" spc="-55" dirty="0">
                  <a:solidFill>
                    <a:srgbClr val="808285"/>
                  </a:solidFill>
                  <a:latin typeface="Arial"/>
                  <a:cs typeface="Arial"/>
                </a:rPr>
                <a:t> </a:t>
              </a:r>
              <a:r>
                <a:rPr lang="en-US" sz="1600" spc="-10" dirty="0">
                  <a:solidFill>
                    <a:srgbClr val="808285"/>
                  </a:solidFill>
                  <a:latin typeface="Arial"/>
                  <a:cs typeface="Arial"/>
                </a:rPr>
                <a:t>you</a:t>
              </a:r>
              <a:r>
                <a:rPr lang="en-US" sz="1600" spc="10" dirty="0">
                  <a:solidFill>
                    <a:srgbClr val="808285"/>
                  </a:solidFill>
                  <a:latin typeface="Arial"/>
                  <a:cs typeface="Arial"/>
                </a:rPr>
                <a:t>r</a:t>
              </a:r>
              <a:r>
                <a:rPr lang="en-US" sz="1600" spc="-55" dirty="0">
                  <a:solidFill>
                    <a:srgbClr val="808285"/>
                  </a:solidFill>
                  <a:latin typeface="Arial"/>
                  <a:cs typeface="Arial"/>
                </a:rPr>
                <a:t> </a:t>
              </a:r>
              <a:r>
                <a:rPr lang="en-US" sz="1600" spc="-10" dirty="0">
                  <a:solidFill>
                    <a:srgbClr val="808285"/>
                  </a:solidFill>
                  <a:latin typeface="Arial"/>
                  <a:cs typeface="Arial"/>
                </a:rPr>
                <a:t>classmat</a:t>
              </a:r>
              <a:r>
                <a:rPr lang="en-US" sz="1600" spc="20" dirty="0">
                  <a:solidFill>
                    <a:srgbClr val="808285"/>
                  </a:solidFill>
                  <a:latin typeface="Arial"/>
                  <a:cs typeface="Arial"/>
                </a:rPr>
                <a:t>e</a:t>
              </a:r>
              <a:r>
                <a:rPr lang="en-US" sz="1600" spc="-55" dirty="0">
                  <a:solidFill>
                    <a:srgbClr val="808285"/>
                  </a:solidFill>
                  <a:latin typeface="Arial"/>
                  <a:cs typeface="Arial"/>
                </a:rPr>
                <a:t> </a:t>
              </a:r>
              <a:r>
                <a:rPr lang="en-US" sz="1600" spc="-25" dirty="0">
                  <a:solidFill>
                    <a:srgbClr val="808285"/>
                  </a:solidFill>
                  <a:latin typeface="Arial"/>
                  <a:cs typeface="Arial"/>
                </a:rPr>
                <a:t>a</a:t>
              </a:r>
              <a:r>
                <a:rPr lang="en-US" sz="1600" spc="5" dirty="0">
                  <a:solidFill>
                    <a:srgbClr val="808285"/>
                  </a:solidFill>
                  <a:latin typeface="Arial"/>
                  <a:cs typeface="Arial"/>
                </a:rPr>
                <a:t>s</a:t>
              </a:r>
              <a:r>
                <a:rPr lang="en-US" sz="1600" spc="-55" dirty="0">
                  <a:solidFill>
                    <a:srgbClr val="808285"/>
                  </a:solidFill>
                  <a:latin typeface="Arial"/>
                  <a:cs typeface="Arial"/>
                </a:rPr>
                <a:t> </a:t>
              </a:r>
              <a:r>
                <a:rPr lang="en-US" sz="1600" dirty="0">
                  <a:solidFill>
                    <a:srgbClr val="808285"/>
                  </a:solidFill>
                  <a:latin typeface="Arial"/>
                  <a:cs typeface="Arial"/>
                </a:rPr>
                <a:t>show</a:t>
              </a:r>
              <a:r>
                <a:rPr lang="en-US" sz="1600" spc="30" dirty="0">
                  <a:solidFill>
                    <a:srgbClr val="808285"/>
                  </a:solidFill>
                  <a:latin typeface="Arial"/>
                  <a:cs typeface="Arial"/>
                </a:rPr>
                <a:t>n</a:t>
              </a:r>
              <a:r>
                <a:rPr lang="en-US" sz="1600" spc="-55" dirty="0">
                  <a:solidFill>
                    <a:srgbClr val="808285"/>
                  </a:solidFill>
                  <a:latin typeface="Arial"/>
                  <a:cs typeface="Arial"/>
                </a:rPr>
                <a:t> </a:t>
              </a:r>
              <a:r>
                <a:rPr lang="en-US" sz="1600" spc="-25" dirty="0">
                  <a:solidFill>
                    <a:srgbClr val="808285"/>
                  </a:solidFill>
                  <a:latin typeface="Arial"/>
                  <a:cs typeface="Arial"/>
                </a:rPr>
                <a:t>i</a:t>
              </a:r>
              <a:r>
                <a:rPr lang="en-US" sz="1600" spc="20" dirty="0">
                  <a:solidFill>
                    <a:srgbClr val="808285"/>
                  </a:solidFill>
                  <a:latin typeface="Arial"/>
                  <a:cs typeface="Arial"/>
                </a:rPr>
                <a:t>n</a:t>
              </a:r>
              <a:r>
                <a:rPr lang="en-US" sz="1600" spc="-55" dirty="0">
                  <a:solidFill>
                    <a:srgbClr val="808285"/>
                  </a:solidFill>
                  <a:latin typeface="Arial"/>
                  <a:cs typeface="Arial"/>
                </a:rPr>
                <a:t> </a:t>
              </a:r>
              <a:r>
                <a:rPr lang="en-US" sz="1600" spc="-10" dirty="0">
                  <a:solidFill>
                    <a:srgbClr val="808285"/>
                  </a:solidFill>
                  <a:latin typeface="Arial"/>
                  <a:cs typeface="Arial"/>
                </a:rPr>
                <a:t>th</a:t>
              </a:r>
              <a:r>
                <a:rPr lang="en-US" sz="1600" spc="30" dirty="0">
                  <a:solidFill>
                    <a:srgbClr val="808285"/>
                  </a:solidFill>
                  <a:latin typeface="Arial"/>
                  <a:cs typeface="Arial"/>
                </a:rPr>
                <a:t>e</a:t>
              </a:r>
              <a:r>
                <a:rPr lang="en-US" sz="1600" spc="-55" dirty="0">
                  <a:solidFill>
                    <a:srgbClr val="808285"/>
                  </a:solidFill>
                  <a:latin typeface="Arial"/>
                  <a:cs typeface="Arial"/>
                </a:rPr>
                <a:t> </a:t>
              </a:r>
              <a:r>
                <a:rPr lang="en-US" sz="1600" spc="-15" dirty="0">
                  <a:solidFill>
                    <a:srgbClr val="808285"/>
                  </a:solidFill>
                  <a:latin typeface="Arial"/>
                  <a:cs typeface="Arial"/>
                </a:rPr>
                <a:t>example</a:t>
              </a:r>
              <a:r>
                <a:rPr lang="en-US" sz="1600" spc="-15" dirty="0" smtClean="0">
                  <a:solidFill>
                    <a:srgbClr val="808285"/>
                  </a:solidFill>
                  <a:latin typeface="Arial"/>
                  <a:cs typeface="Arial"/>
                </a:rPr>
                <a:t>.</a:t>
              </a:r>
              <a:endParaRPr lang="en-US" sz="1600" dirty="0">
                <a:latin typeface="Arial"/>
                <a:cs typeface="Arial"/>
              </a:endParaRPr>
            </a:p>
          </p:txBody>
        </p:sp>
        <p:sp>
          <p:nvSpPr>
            <p:cNvPr id="58" name="object 60"/>
            <p:cNvSpPr/>
            <p:nvPr/>
          </p:nvSpPr>
          <p:spPr>
            <a:xfrm>
              <a:off x="457200" y="1550643"/>
              <a:ext cx="5495302" cy="779297"/>
            </a:xfrm>
            <a:custGeom>
              <a:avLst/>
              <a:gdLst/>
              <a:ahLst/>
              <a:cxnLst/>
              <a:rect l="l" t="t" r="r" b="b"/>
              <a:pathLst>
                <a:path w="5495302" h="779297">
                  <a:moveTo>
                    <a:pt x="108000" y="0"/>
                  </a:moveTo>
                  <a:lnTo>
                    <a:pt x="62583" y="496"/>
                  </a:lnTo>
                  <a:lnTo>
                    <a:pt x="21538" y="7761"/>
                  </a:lnTo>
                  <a:lnTo>
                    <a:pt x="1721" y="45262"/>
                  </a:lnTo>
                  <a:lnTo>
                    <a:pt x="0" y="107289"/>
                  </a:lnTo>
                  <a:lnTo>
                    <a:pt x="0" y="671296"/>
                  </a:lnTo>
                  <a:lnTo>
                    <a:pt x="62" y="696059"/>
                  </a:lnTo>
                  <a:lnTo>
                    <a:pt x="3973" y="747191"/>
                  </a:lnTo>
                  <a:lnTo>
                    <a:pt x="31789" y="775244"/>
                  </a:lnTo>
                  <a:lnTo>
                    <a:pt x="82639" y="779230"/>
                  </a:lnTo>
                  <a:lnTo>
                    <a:pt x="5387301" y="779297"/>
                  </a:lnTo>
                  <a:lnTo>
                    <a:pt x="5412064" y="779235"/>
                  </a:lnTo>
                  <a:lnTo>
                    <a:pt x="5463196" y="775323"/>
                  </a:lnTo>
                  <a:lnTo>
                    <a:pt x="5491249" y="747508"/>
                  </a:lnTo>
                  <a:lnTo>
                    <a:pt x="5495235" y="696657"/>
                  </a:lnTo>
                  <a:lnTo>
                    <a:pt x="5495302" y="108000"/>
                  </a:lnTo>
                  <a:lnTo>
                    <a:pt x="5495240" y="83238"/>
                  </a:lnTo>
                  <a:lnTo>
                    <a:pt x="5491329" y="32106"/>
                  </a:lnTo>
                  <a:lnTo>
                    <a:pt x="5463513" y="4053"/>
                  </a:lnTo>
                  <a:lnTo>
                    <a:pt x="5412662" y="67"/>
                  </a:lnTo>
                  <a:lnTo>
                    <a:pt x="108000" y="0"/>
                  </a:lnTo>
                  <a:close/>
                </a:path>
              </a:pathLst>
            </a:custGeom>
            <a:ln w="12700">
              <a:solidFill>
                <a:srgbClr val="7CCCBF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59" name="object 61"/>
            <p:cNvSpPr/>
            <p:nvPr/>
          </p:nvSpPr>
          <p:spPr>
            <a:xfrm>
              <a:off x="450847" y="1544283"/>
              <a:ext cx="432003" cy="234010"/>
            </a:xfrm>
            <a:custGeom>
              <a:avLst/>
              <a:gdLst/>
              <a:ahLst/>
              <a:cxnLst/>
              <a:rect l="l" t="t" r="r" b="b"/>
              <a:pathLst>
                <a:path w="432003" h="234010">
                  <a:moveTo>
                    <a:pt x="0" y="0"/>
                  </a:moveTo>
                  <a:lnTo>
                    <a:pt x="0" y="234010"/>
                  </a:lnTo>
                  <a:lnTo>
                    <a:pt x="359270" y="234010"/>
                  </a:lnTo>
                  <a:lnTo>
                    <a:pt x="401048" y="232911"/>
                  </a:lnTo>
                  <a:lnTo>
                    <a:pt x="430774" y="204337"/>
                  </a:lnTo>
                  <a:lnTo>
                    <a:pt x="432003" y="163673"/>
                  </a:lnTo>
                  <a:lnTo>
                    <a:pt x="432003" y="72224"/>
                  </a:lnTo>
                  <a:lnTo>
                    <a:pt x="431864" y="48567"/>
                  </a:lnTo>
                  <a:lnTo>
                    <a:pt x="423149" y="9268"/>
                  </a:lnTo>
                  <a:lnTo>
                    <a:pt x="384551" y="16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7CCCBF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0" name="object 62"/>
            <p:cNvSpPr/>
            <p:nvPr/>
          </p:nvSpPr>
          <p:spPr>
            <a:xfrm>
              <a:off x="870765" y="1645207"/>
              <a:ext cx="0" cy="25666"/>
            </a:xfrm>
            <a:custGeom>
              <a:avLst/>
              <a:gdLst/>
              <a:ahLst/>
              <a:cxnLst/>
              <a:rect l="l" t="t" r="r" b="b"/>
              <a:pathLst>
                <a:path h="25666">
                  <a:moveTo>
                    <a:pt x="0" y="25666"/>
                  </a:moveTo>
                  <a:lnTo>
                    <a:pt x="0" y="0"/>
                  </a:lnTo>
                </a:path>
              </a:pathLst>
            </a:custGeom>
            <a:ln w="6172">
              <a:solidFill>
                <a:srgbClr val="FFFFFF"/>
              </a:solidFill>
              <a:prstDash val="dash"/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1" name="object 63"/>
            <p:cNvSpPr/>
            <p:nvPr/>
          </p:nvSpPr>
          <p:spPr>
            <a:xfrm>
              <a:off x="828604" y="1561804"/>
              <a:ext cx="39194" cy="47448"/>
            </a:xfrm>
            <a:custGeom>
              <a:avLst/>
              <a:gdLst/>
              <a:ahLst/>
              <a:cxnLst/>
              <a:rect l="l" t="t" r="r" b="b"/>
              <a:pathLst>
                <a:path w="39194" h="47448">
                  <a:moveTo>
                    <a:pt x="39194" y="47448"/>
                  </a:moveTo>
                  <a:lnTo>
                    <a:pt x="35874" y="37301"/>
                  </a:lnTo>
                  <a:lnTo>
                    <a:pt x="30704" y="26667"/>
                  </a:lnTo>
                  <a:lnTo>
                    <a:pt x="23275" y="16360"/>
                  </a:lnTo>
                  <a:lnTo>
                    <a:pt x="13176" y="7199"/>
                  </a:lnTo>
                  <a:lnTo>
                    <a:pt x="0" y="0"/>
                  </a:lnTo>
                </a:path>
              </a:pathLst>
            </a:custGeom>
            <a:ln w="6172">
              <a:solidFill>
                <a:srgbClr val="FFFFFF"/>
              </a:solidFill>
              <a:prstDash val="dash"/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2" name="object 64"/>
            <p:cNvSpPr/>
            <p:nvPr/>
          </p:nvSpPr>
          <p:spPr>
            <a:xfrm>
              <a:off x="477421" y="1556376"/>
              <a:ext cx="297108" cy="0"/>
            </a:xfrm>
            <a:custGeom>
              <a:avLst/>
              <a:gdLst/>
              <a:ahLst/>
              <a:cxnLst/>
              <a:rect l="l" t="t" r="r" b="b"/>
              <a:pathLst>
                <a:path w="297108">
                  <a:moveTo>
                    <a:pt x="0" y="0"/>
                  </a:moveTo>
                  <a:lnTo>
                    <a:pt x="297108" y="0"/>
                  </a:lnTo>
                </a:path>
              </a:pathLst>
            </a:custGeom>
            <a:ln w="6172">
              <a:solidFill>
                <a:srgbClr val="FFFFFF"/>
              </a:solidFill>
              <a:prstDash val="dash"/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3" name="object 65"/>
            <p:cNvSpPr/>
            <p:nvPr/>
          </p:nvSpPr>
          <p:spPr>
            <a:xfrm>
              <a:off x="462936" y="1577317"/>
              <a:ext cx="0" cy="173901"/>
            </a:xfrm>
            <a:custGeom>
              <a:avLst/>
              <a:gdLst/>
              <a:ahLst/>
              <a:cxnLst/>
              <a:rect l="l" t="t" r="r" b="b"/>
              <a:pathLst>
                <a:path h="173901">
                  <a:moveTo>
                    <a:pt x="0" y="0"/>
                  </a:moveTo>
                  <a:lnTo>
                    <a:pt x="0" y="173901"/>
                  </a:lnTo>
                </a:path>
              </a:pathLst>
            </a:custGeom>
            <a:ln w="6172">
              <a:solidFill>
                <a:srgbClr val="FFFFFF"/>
              </a:solidFill>
              <a:prstDash val="dash"/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4" name="object 66"/>
            <p:cNvSpPr/>
            <p:nvPr/>
          </p:nvSpPr>
          <p:spPr>
            <a:xfrm>
              <a:off x="484220" y="1766204"/>
              <a:ext cx="298297" cy="0"/>
            </a:xfrm>
            <a:custGeom>
              <a:avLst/>
              <a:gdLst/>
              <a:ahLst/>
              <a:cxnLst/>
              <a:rect l="l" t="t" r="r" b="b"/>
              <a:pathLst>
                <a:path w="298297">
                  <a:moveTo>
                    <a:pt x="0" y="0"/>
                  </a:moveTo>
                  <a:lnTo>
                    <a:pt x="298297" y="0"/>
                  </a:lnTo>
                </a:path>
              </a:pathLst>
            </a:custGeom>
            <a:ln w="6172">
              <a:solidFill>
                <a:srgbClr val="FFFFFF"/>
              </a:solidFill>
              <a:prstDash val="dash"/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5" name="object 67"/>
            <p:cNvSpPr/>
            <p:nvPr/>
          </p:nvSpPr>
          <p:spPr>
            <a:xfrm>
              <a:off x="817613" y="1724251"/>
              <a:ext cx="47680" cy="39016"/>
            </a:xfrm>
            <a:custGeom>
              <a:avLst/>
              <a:gdLst/>
              <a:ahLst/>
              <a:cxnLst/>
              <a:rect l="l" t="t" r="r" b="b"/>
              <a:pathLst>
                <a:path w="47680" h="39016">
                  <a:moveTo>
                    <a:pt x="0" y="39016"/>
                  </a:moveTo>
                  <a:lnTo>
                    <a:pt x="10186" y="35717"/>
                  </a:lnTo>
                  <a:lnTo>
                    <a:pt x="20870" y="30576"/>
                  </a:lnTo>
                  <a:lnTo>
                    <a:pt x="31229" y="23182"/>
                  </a:lnTo>
                  <a:lnTo>
                    <a:pt x="40439" y="13126"/>
                  </a:lnTo>
                  <a:lnTo>
                    <a:pt x="47680" y="0"/>
                  </a:lnTo>
                </a:path>
              </a:pathLst>
            </a:custGeom>
            <a:ln w="6172">
              <a:solidFill>
                <a:srgbClr val="FFFFFF"/>
              </a:solidFill>
              <a:prstDash val="dash"/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6" name="object 68"/>
            <p:cNvSpPr/>
            <p:nvPr/>
          </p:nvSpPr>
          <p:spPr>
            <a:xfrm>
              <a:off x="870028" y="1620385"/>
              <a:ext cx="736" cy="18326"/>
            </a:xfrm>
            <a:custGeom>
              <a:avLst/>
              <a:gdLst/>
              <a:ahLst/>
              <a:cxnLst/>
              <a:rect l="l" t="t" r="r" b="b"/>
              <a:pathLst>
                <a:path w="736" h="18326">
                  <a:moveTo>
                    <a:pt x="736" y="18326"/>
                  </a:moveTo>
                  <a:lnTo>
                    <a:pt x="736" y="8737"/>
                  </a:lnTo>
                  <a:lnTo>
                    <a:pt x="736" y="5333"/>
                  </a:lnTo>
                  <a:lnTo>
                    <a:pt x="0" y="0"/>
                  </a:lnTo>
                </a:path>
              </a:pathLst>
            </a:custGeom>
            <a:ln w="6172">
              <a:solidFill>
                <a:srgbClr val="FFFFFF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7" name="object 69"/>
            <p:cNvSpPr/>
            <p:nvPr/>
          </p:nvSpPr>
          <p:spPr>
            <a:xfrm>
              <a:off x="787936" y="1556377"/>
              <a:ext cx="18554" cy="368"/>
            </a:xfrm>
            <a:custGeom>
              <a:avLst/>
              <a:gdLst/>
              <a:ahLst/>
              <a:cxnLst/>
              <a:rect l="l" t="t" r="r" b="b"/>
              <a:pathLst>
                <a:path w="18554" h="368">
                  <a:moveTo>
                    <a:pt x="18554" y="368"/>
                  </a:moveTo>
                  <a:lnTo>
                    <a:pt x="15760" y="126"/>
                  </a:lnTo>
                  <a:lnTo>
                    <a:pt x="12839" y="0"/>
                  </a:lnTo>
                  <a:lnTo>
                    <a:pt x="9791" y="0"/>
                  </a:lnTo>
                  <a:lnTo>
                    <a:pt x="0" y="0"/>
                  </a:lnTo>
                </a:path>
              </a:pathLst>
            </a:custGeom>
            <a:ln w="6172">
              <a:solidFill>
                <a:srgbClr val="FFFFFF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8" name="object 70"/>
            <p:cNvSpPr/>
            <p:nvPr/>
          </p:nvSpPr>
          <p:spPr>
            <a:xfrm>
              <a:off x="462943" y="1556377"/>
              <a:ext cx="8775" cy="9042"/>
            </a:xfrm>
            <a:custGeom>
              <a:avLst/>
              <a:gdLst/>
              <a:ahLst/>
              <a:cxnLst/>
              <a:rect l="l" t="t" r="r" b="b"/>
              <a:pathLst>
                <a:path w="8775" h="9042">
                  <a:moveTo>
                    <a:pt x="8775" y="0"/>
                  </a:moveTo>
                  <a:lnTo>
                    <a:pt x="0" y="0"/>
                  </a:lnTo>
                  <a:lnTo>
                    <a:pt x="0" y="9042"/>
                  </a:lnTo>
                </a:path>
              </a:pathLst>
            </a:custGeom>
            <a:ln w="6172">
              <a:solidFill>
                <a:srgbClr val="FFFFFF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9" name="object 71"/>
            <p:cNvSpPr/>
            <p:nvPr/>
          </p:nvSpPr>
          <p:spPr>
            <a:xfrm>
              <a:off x="462943" y="1757164"/>
              <a:ext cx="9143" cy="9042"/>
            </a:xfrm>
            <a:custGeom>
              <a:avLst/>
              <a:gdLst/>
              <a:ahLst/>
              <a:cxnLst/>
              <a:rect l="l" t="t" r="r" b="b"/>
              <a:pathLst>
                <a:path w="9143" h="9042">
                  <a:moveTo>
                    <a:pt x="0" y="0"/>
                  </a:moveTo>
                  <a:lnTo>
                    <a:pt x="0" y="9042"/>
                  </a:lnTo>
                  <a:lnTo>
                    <a:pt x="9143" y="9042"/>
                  </a:lnTo>
                </a:path>
              </a:pathLst>
            </a:custGeom>
            <a:ln w="6172">
              <a:solidFill>
                <a:srgbClr val="FFFFFF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70" name="object 72"/>
            <p:cNvSpPr/>
            <p:nvPr/>
          </p:nvSpPr>
          <p:spPr>
            <a:xfrm>
              <a:off x="788583" y="1765469"/>
              <a:ext cx="17881" cy="736"/>
            </a:xfrm>
            <a:custGeom>
              <a:avLst/>
              <a:gdLst/>
              <a:ahLst/>
              <a:cxnLst/>
              <a:rect l="l" t="t" r="r" b="b"/>
              <a:pathLst>
                <a:path w="17881" h="736">
                  <a:moveTo>
                    <a:pt x="0" y="736"/>
                  </a:moveTo>
                  <a:lnTo>
                    <a:pt x="9144" y="736"/>
                  </a:lnTo>
                  <a:lnTo>
                    <a:pt x="12547" y="736"/>
                  </a:lnTo>
                  <a:lnTo>
                    <a:pt x="17881" y="0"/>
                  </a:lnTo>
                </a:path>
              </a:pathLst>
            </a:custGeom>
            <a:ln w="6172">
              <a:solidFill>
                <a:srgbClr val="FFFFFF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71" name="object 73"/>
            <p:cNvSpPr/>
            <p:nvPr/>
          </p:nvSpPr>
          <p:spPr>
            <a:xfrm>
              <a:off x="870397" y="1683872"/>
              <a:ext cx="368" cy="18338"/>
            </a:xfrm>
            <a:custGeom>
              <a:avLst/>
              <a:gdLst/>
              <a:ahLst/>
              <a:cxnLst/>
              <a:rect l="l" t="t" r="r" b="b"/>
              <a:pathLst>
                <a:path w="368" h="18338">
                  <a:moveTo>
                    <a:pt x="0" y="18338"/>
                  </a:moveTo>
                  <a:lnTo>
                    <a:pt x="241" y="15544"/>
                  </a:lnTo>
                  <a:lnTo>
                    <a:pt x="368" y="12623"/>
                  </a:lnTo>
                  <a:lnTo>
                    <a:pt x="368" y="9588"/>
                  </a:lnTo>
                  <a:lnTo>
                    <a:pt x="368" y="0"/>
                  </a:lnTo>
                </a:path>
              </a:pathLst>
            </a:custGeom>
            <a:ln w="6172">
              <a:solidFill>
                <a:srgbClr val="FFFFFF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96" name="object 106"/>
            <p:cNvSpPr txBox="1"/>
            <p:nvPr/>
          </p:nvSpPr>
          <p:spPr>
            <a:xfrm>
              <a:off x="1050150" y="1706392"/>
              <a:ext cx="116205" cy="175260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sz="1400" spc="50" dirty="0" smtClean="0">
                  <a:solidFill>
                    <a:srgbClr val="808285"/>
                  </a:solidFill>
                  <a:latin typeface="Malgun Gothic"/>
                  <a:cs typeface="Malgun Gothic"/>
                </a:rPr>
                <a:t>A</a:t>
              </a:r>
              <a:endParaRPr sz="1400">
                <a:latin typeface="Malgun Gothic"/>
                <a:cs typeface="Malgun Gothic"/>
              </a:endParaRPr>
            </a:p>
          </p:txBody>
        </p:sp>
        <p:sp>
          <p:nvSpPr>
            <p:cNvPr id="97" name="object 107"/>
            <p:cNvSpPr txBox="1"/>
            <p:nvPr/>
          </p:nvSpPr>
          <p:spPr>
            <a:xfrm>
              <a:off x="1368865" y="1657951"/>
              <a:ext cx="1538959" cy="605155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 marR="12700" indent="-635">
                <a:lnSpc>
                  <a:spcPct val="158600"/>
                </a:lnSpc>
              </a:pPr>
              <a:r>
                <a:rPr sz="1400" spc="-145" dirty="0" smtClean="0">
                  <a:solidFill>
                    <a:srgbClr val="231F20"/>
                  </a:solidFill>
                  <a:latin typeface="Malgun Gothic"/>
                  <a:cs typeface="Malgun Gothic"/>
                </a:rPr>
                <a:t>민수</a:t>
              </a:r>
              <a:r>
                <a:rPr sz="1400" spc="-110" dirty="0" smtClean="0">
                  <a:solidFill>
                    <a:srgbClr val="231F20"/>
                  </a:solidFill>
                  <a:latin typeface="Malgun Gothic"/>
                  <a:cs typeface="Malgun Gothic"/>
                </a:rPr>
                <a:t>는</a:t>
              </a:r>
              <a:r>
                <a:rPr sz="1400" spc="-130" dirty="0" smtClean="0">
                  <a:solidFill>
                    <a:srgbClr val="231F20"/>
                  </a:solidFill>
                  <a:latin typeface="Malgun Gothic"/>
                  <a:cs typeface="Malgun Gothic"/>
                </a:rPr>
                <a:t> </a:t>
              </a:r>
              <a:r>
                <a:rPr sz="1400" spc="-110" dirty="0" smtClean="0">
                  <a:solidFill>
                    <a:srgbClr val="231F20"/>
                  </a:solidFill>
                  <a:latin typeface="Malgun Gothic"/>
                  <a:cs typeface="Malgun Gothic"/>
                </a:rPr>
                <a:t>뭘</a:t>
              </a:r>
              <a:r>
                <a:rPr sz="1400" spc="-130" dirty="0" smtClean="0">
                  <a:solidFill>
                    <a:srgbClr val="231F20"/>
                  </a:solidFill>
                  <a:latin typeface="Malgun Gothic"/>
                  <a:cs typeface="Malgun Gothic"/>
                </a:rPr>
                <a:t> </a:t>
              </a:r>
              <a:r>
                <a:rPr sz="1400" spc="-75" dirty="0" smtClean="0">
                  <a:solidFill>
                    <a:srgbClr val="231F20"/>
                  </a:solidFill>
                  <a:latin typeface="Malgun Gothic"/>
                  <a:cs typeface="Malgun Gothic"/>
                </a:rPr>
                <a:t>해요</a:t>
              </a:r>
              <a:r>
                <a:rPr sz="1400" spc="-20" dirty="0" smtClean="0">
                  <a:solidFill>
                    <a:srgbClr val="231F20"/>
                  </a:solidFill>
                  <a:latin typeface="Malgun Gothic"/>
                  <a:cs typeface="Malgun Gothic"/>
                </a:rPr>
                <a:t>?</a:t>
              </a:r>
              <a:r>
                <a:rPr sz="1400" spc="-15" dirty="0" smtClean="0">
                  <a:solidFill>
                    <a:srgbClr val="231F20"/>
                  </a:solidFill>
                  <a:latin typeface="Malgun Gothic"/>
                  <a:cs typeface="Malgun Gothic"/>
                </a:rPr>
                <a:t> </a:t>
              </a:r>
              <a:endParaRPr lang="en-US" sz="1400" spc="-15" dirty="0" smtClean="0">
                <a:solidFill>
                  <a:srgbClr val="231F20"/>
                </a:solidFill>
                <a:latin typeface="Malgun Gothic"/>
                <a:cs typeface="Malgun Gothic"/>
              </a:endParaRPr>
            </a:p>
            <a:p>
              <a:pPr marL="12700" marR="12700" indent="-635">
                <a:lnSpc>
                  <a:spcPct val="158600"/>
                </a:lnSpc>
              </a:pPr>
              <a:r>
                <a:rPr sz="1400" spc="-145" dirty="0" err="1" smtClean="0">
                  <a:solidFill>
                    <a:srgbClr val="231F20"/>
                  </a:solidFill>
                  <a:latin typeface="Malgun Gothic"/>
                  <a:cs typeface="Malgun Gothic"/>
                </a:rPr>
                <a:t>빵</a:t>
              </a:r>
              <a:r>
                <a:rPr sz="1400" spc="-110" dirty="0" err="1" smtClean="0">
                  <a:solidFill>
                    <a:srgbClr val="231F20"/>
                  </a:solidFill>
                  <a:latin typeface="Malgun Gothic"/>
                  <a:cs typeface="Malgun Gothic"/>
                </a:rPr>
                <a:t>을</a:t>
              </a:r>
              <a:r>
                <a:rPr sz="1400" spc="-130" dirty="0" smtClean="0">
                  <a:solidFill>
                    <a:srgbClr val="231F20"/>
                  </a:solidFill>
                  <a:latin typeface="Malgun Gothic"/>
                  <a:cs typeface="Malgun Gothic"/>
                </a:rPr>
                <a:t> </a:t>
              </a:r>
              <a:r>
                <a:rPr sz="1400" spc="-114" dirty="0" smtClean="0">
                  <a:solidFill>
                    <a:srgbClr val="231F20"/>
                  </a:solidFill>
                  <a:latin typeface="Malgun Gothic"/>
                  <a:cs typeface="Malgun Gothic"/>
                </a:rPr>
                <a:t>먹어요.</a:t>
              </a:r>
              <a:endParaRPr sz="1400" dirty="0">
                <a:latin typeface="Malgun Gothic"/>
                <a:cs typeface="Malgun Gothic"/>
              </a:endParaRPr>
            </a:p>
          </p:txBody>
        </p:sp>
        <p:sp>
          <p:nvSpPr>
            <p:cNvPr id="98" name="object 108"/>
            <p:cNvSpPr txBox="1"/>
            <p:nvPr/>
          </p:nvSpPr>
          <p:spPr>
            <a:xfrm>
              <a:off x="1050150" y="1996393"/>
              <a:ext cx="111125" cy="175260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sz="1400" spc="85" dirty="0" smtClean="0">
                  <a:solidFill>
                    <a:srgbClr val="808285"/>
                  </a:solidFill>
                  <a:latin typeface="Malgun Gothic"/>
                  <a:cs typeface="Malgun Gothic"/>
                </a:rPr>
                <a:t>B</a:t>
              </a:r>
              <a:endParaRPr sz="1400" dirty="0">
                <a:latin typeface="Malgun Gothic"/>
                <a:cs typeface="Malgun Gothic"/>
              </a:endParaRPr>
            </a:p>
          </p:txBody>
        </p:sp>
        <p:sp>
          <p:nvSpPr>
            <p:cNvPr id="99" name="object 109"/>
            <p:cNvSpPr txBox="1"/>
            <p:nvPr/>
          </p:nvSpPr>
          <p:spPr>
            <a:xfrm>
              <a:off x="519022" y="1545570"/>
              <a:ext cx="295910" cy="226695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sz="1300" spc="-250" dirty="0" smtClean="0">
                  <a:solidFill>
                    <a:srgbClr val="FFFFFF"/>
                  </a:solidFill>
                  <a:latin typeface="Malgun Gothic"/>
                  <a:cs typeface="Malgun Gothic"/>
                </a:rPr>
                <a:t>보기</a:t>
              </a:r>
              <a:endParaRPr sz="1300">
                <a:latin typeface="Malgun Gothic"/>
                <a:cs typeface="Malgun Gothic"/>
              </a:endParaRPr>
            </a:p>
          </p:txBody>
        </p:sp>
      </p:grpSp>
      <p:sp>
        <p:nvSpPr>
          <p:cNvPr id="100" name="object 110"/>
          <p:cNvSpPr txBox="1"/>
          <p:nvPr/>
        </p:nvSpPr>
        <p:spPr>
          <a:xfrm>
            <a:off x="1655433" y="2952264"/>
            <a:ext cx="123876" cy="23174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100" b="1" dirty="0" smtClean="0">
                <a:solidFill>
                  <a:srgbClr val="FFFFFF"/>
                </a:solidFill>
                <a:latin typeface="Arial"/>
                <a:cs typeface="Arial"/>
              </a:rPr>
              <a:t>1</a:t>
            </a:r>
            <a:endParaRPr sz="1100">
              <a:latin typeface="Arial"/>
              <a:cs typeface="Arial"/>
            </a:endParaRPr>
          </a:p>
        </p:txBody>
      </p:sp>
      <p:sp>
        <p:nvSpPr>
          <p:cNvPr id="101" name="object 111"/>
          <p:cNvSpPr txBox="1"/>
          <p:nvPr/>
        </p:nvSpPr>
        <p:spPr>
          <a:xfrm>
            <a:off x="1655433" y="3996263"/>
            <a:ext cx="123876" cy="23174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100" b="1" dirty="0" smtClean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endParaRPr sz="1100">
              <a:latin typeface="Arial"/>
              <a:cs typeface="Arial"/>
            </a:endParaRPr>
          </a:p>
        </p:txBody>
      </p:sp>
      <p:sp>
        <p:nvSpPr>
          <p:cNvPr id="102" name="object 112"/>
          <p:cNvSpPr txBox="1"/>
          <p:nvPr/>
        </p:nvSpPr>
        <p:spPr>
          <a:xfrm>
            <a:off x="4823433" y="2952264"/>
            <a:ext cx="123876" cy="23174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100" b="1" dirty="0" smtClean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1100">
              <a:latin typeface="Arial"/>
              <a:cs typeface="Arial"/>
            </a:endParaRPr>
          </a:p>
        </p:txBody>
      </p:sp>
      <p:sp>
        <p:nvSpPr>
          <p:cNvPr id="103" name="object 113"/>
          <p:cNvSpPr txBox="1"/>
          <p:nvPr/>
        </p:nvSpPr>
        <p:spPr>
          <a:xfrm>
            <a:off x="4823433" y="3996263"/>
            <a:ext cx="123876" cy="23174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100" b="1" dirty="0" smtClean="0">
                <a:solidFill>
                  <a:srgbClr val="FFFFFF"/>
                </a:solidFill>
                <a:latin typeface="Arial"/>
                <a:cs typeface="Arial"/>
              </a:rPr>
              <a:t>4</a:t>
            </a:r>
            <a:endParaRPr sz="1100">
              <a:latin typeface="Arial"/>
              <a:cs typeface="Arial"/>
            </a:endParaRPr>
          </a:p>
        </p:txBody>
      </p:sp>
      <p:sp>
        <p:nvSpPr>
          <p:cNvPr id="104" name="object 114"/>
          <p:cNvSpPr txBox="1"/>
          <p:nvPr/>
        </p:nvSpPr>
        <p:spPr>
          <a:xfrm rot="21240000">
            <a:off x="3169370" y="3516659"/>
            <a:ext cx="509509" cy="29689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>
              <a:lnSpc>
                <a:spcPct val="100000"/>
              </a:lnSpc>
            </a:pPr>
            <a:r>
              <a:rPr sz="1800" spc="-540" dirty="0" smtClean="0">
                <a:solidFill>
                  <a:srgbClr val="231F20"/>
                </a:solidFill>
                <a:latin typeface="Malgun Gothic"/>
                <a:cs typeface="Malgun Gothic"/>
              </a:rPr>
              <a:t>민수</a:t>
            </a:r>
            <a:endParaRPr sz="1800" dirty="0">
              <a:latin typeface="Malgun Gothic"/>
              <a:cs typeface="Malgun Gothic"/>
            </a:endParaRPr>
          </a:p>
        </p:txBody>
      </p:sp>
      <p:sp>
        <p:nvSpPr>
          <p:cNvPr id="105" name="object 115"/>
          <p:cNvSpPr txBox="1"/>
          <p:nvPr/>
        </p:nvSpPr>
        <p:spPr>
          <a:xfrm rot="21240000">
            <a:off x="6337368" y="3516660"/>
            <a:ext cx="509509" cy="29689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>
              <a:lnSpc>
                <a:spcPct val="100000"/>
              </a:lnSpc>
            </a:pPr>
            <a:r>
              <a:rPr sz="1800" spc="-540" dirty="0" smtClean="0">
                <a:solidFill>
                  <a:srgbClr val="231F20"/>
                </a:solidFill>
                <a:latin typeface="Malgun Gothic"/>
                <a:cs typeface="Malgun Gothic"/>
              </a:rPr>
              <a:t>유나</a:t>
            </a:r>
            <a:endParaRPr sz="1800">
              <a:latin typeface="Malgun Gothic"/>
              <a:cs typeface="Malgun Gothic"/>
            </a:endParaRPr>
          </a:p>
        </p:txBody>
      </p:sp>
      <p:sp>
        <p:nvSpPr>
          <p:cNvPr id="106" name="object 116"/>
          <p:cNvSpPr txBox="1"/>
          <p:nvPr/>
        </p:nvSpPr>
        <p:spPr>
          <a:xfrm rot="21240000">
            <a:off x="3158740" y="4560678"/>
            <a:ext cx="534834" cy="29689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>
              <a:lnSpc>
                <a:spcPct val="100000"/>
              </a:lnSpc>
            </a:pPr>
            <a:r>
              <a:rPr sz="1800" spc="-434" dirty="0" smtClean="0">
                <a:solidFill>
                  <a:srgbClr val="231F20"/>
                </a:solidFill>
                <a:latin typeface="Malgun Gothic"/>
                <a:cs typeface="Malgun Gothic"/>
              </a:rPr>
              <a:t>세라</a:t>
            </a:r>
            <a:endParaRPr sz="1800">
              <a:latin typeface="Malgun Gothic"/>
              <a:cs typeface="Malgun Gothic"/>
            </a:endParaRPr>
          </a:p>
        </p:txBody>
      </p:sp>
      <p:sp>
        <p:nvSpPr>
          <p:cNvPr id="107" name="object 117"/>
          <p:cNvSpPr txBox="1"/>
          <p:nvPr/>
        </p:nvSpPr>
        <p:spPr>
          <a:xfrm rot="21240000">
            <a:off x="6269624" y="4560693"/>
            <a:ext cx="671730" cy="29689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>
              <a:lnSpc>
                <a:spcPct val="100000"/>
              </a:lnSpc>
            </a:pPr>
            <a:r>
              <a:rPr sz="1800" spc="-540" dirty="0" smtClean="0">
                <a:solidFill>
                  <a:srgbClr val="231F20"/>
                </a:solidFill>
                <a:latin typeface="Malgun Gothic"/>
                <a:cs typeface="Malgun Gothic"/>
              </a:rPr>
              <a:t>제이슨</a:t>
            </a:r>
            <a:endParaRPr sz="1800" dirty="0">
              <a:latin typeface="Malgun Gothic"/>
              <a:cs typeface="Malgun Gothic"/>
            </a:endParaRPr>
          </a:p>
        </p:txBody>
      </p:sp>
    </p:spTree>
    <p:extLst>
      <p:ext uri="{BB962C8B-B14F-4D97-AF65-F5344CB8AC3E}">
        <p14:creationId xmlns:p14="http://schemas.microsoft.com/office/powerpoint/2010/main" val="2559406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-9832" y="6248400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제목 1">
            <a:extLst>
              <a:ext uri="{FF2B5EF4-FFF2-40B4-BE49-F238E27FC236}">
                <a16:creationId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2134"/>
            <a:ext cx="9036496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97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 읽고 써 봐요</a:t>
            </a:r>
            <a:r>
              <a:rPr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r>
              <a:rPr lang="en-US" altLang="ko-KR" sz="2500" b="1" dirty="0" smtClean="0">
                <a:solidFill>
                  <a:schemeClr val="bg1"/>
                </a:solidFill>
                <a:latin typeface="Malgun Gothic (Body)"/>
              </a:rPr>
              <a:t> Let’s Read &amp; Write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sp>
        <p:nvSpPr>
          <p:cNvPr id="14" name="object 37"/>
          <p:cNvSpPr txBox="1"/>
          <p:nvPr/>
        </p:nvSpPr>
        <p:spPr>
          <a:xfrm>
            <a:off x="381000" y="919423"/>
            <a:ext cx="7162800" cy="33954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en-US" altLang="ko-KR" sz="2000" spc="-25" dirty="0" smtClean="0">
                <a:latin typeface="Arial"/>
                <a:cs typeface="Arial"/>
              </a:rPr>
              <a:t>1</a:t>
            </a:r>
            <a:r>
              <a:rPr lang="en-US" altLang="ko-KR" sz="2000" spc="10" dirty="0" smtClean="0">
                <a:latin typeface="Arial"/>
                <a:cs typeface="Arial"/>
              </a:rPr>
              <a:t>.</a:t>
            </a:r>
            <a:r>
              <a:rPr lang="ko-KR" altLang="en-US" sz="2000" spc="204" dirty="0" smtClean="0">
                <a:latin typeface="Arial"/>
                <a:cs typeface="Arial"/>
              </a:rPr>
              <a:t> </a:t>
            </a:r>
            <a:r>
              <a:rPr lang="ko-KR" altLang="en-US" sz="2000" spc="-232" baseline="4444" dirty="0" smtClean="0">
                <a:latin typeface="Malgun Gothic"/>
                <a:cs typeface="Malgun Gothic"/>
              </a:rPr>
              <a:t>글을 읽고 질문에 대답해 보세요 </a:t>
            </a:r>
            <a:r>
              <a:rPr lang="en-US" altLang="ko-KR" sz="2000" spc="-232" baseline="4444" dirty="0" smtClean="0">
                <a:latin typeface="Malgun Gothic"/>
                <a:cs typeface="Malgun Gothic"/>
              </a:rPr>
              <a:t>. </a:t>
            </a:r>
            <a:r>
              <a:rPr lang="en-US" sz="1500" spc="-25" dirty="0">
                <a:latin typeface="Arial"/>
                <a:cs typeface="Arial"/>
              </a:rPr>
              <a:t>Read the text and answer the question</a:t>
            </a:r>
          </a:p>
        </p:txBody>
      </p:sp>
      <p:sp>
        <p:nvSpPr>
          <p:cNvPr id="19" name="object 6"/>
          <p:cNvSpPr/>
          <p:nvPr/>
        </p:nvSpPr>
        <p:spPr>
          <a:xfrm>
            <a:off x="726328" y="1368001"/>
            <a:ext cx="6969872" cy="218572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44"/>
          <p:cNvSpPr/>
          <p:nvPr/>
        </p:nvSpPr>
        <p:spPr>
          <a:xfrm>
            <a:off x="4572000" y="1606176"/>
            <a:ext cx="1405050" cy="113702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1" name="object 45"/>
          <p:cNvSpPr/>
          <p:nvPr/>
        </p:nvSpPr>
        <p:spPr>
          <a:xfrm>
            <a:off x="5977050" y="2171283"/>
            <a:ext cx="1566750" cy="1274372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3" name="object 39"/>
          <p:cNvSpPr txBox="1"/>
          <p:nvPr/>
        </p:nvSpPr>
        <p:spPr>
          <a:xfrm>
            <a:off x="538991" y="1441957"/>
            <a:ext cx="5855536" cy="282638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732155" marR="2713355" algn="just">
              <a:lnSpc>
                <a:spcPct val="100000"/>
              </a:lnSpc>
            </a:pPr>
            <a:r>
              <a:rPr spc="-105" dirty="0" err="1" smtClean="0">
                <a:latin typeface="Malgun Gothic"/>
                <a:cs typeface="Malgun Gothic"/>
              </a:rPr>
              <a:t>제이슨은</a:t>
            </a:r>
            <a:r>
              <a:rPr spc="-5" dirty="0" smtClean="0">
                <a:latin typeface="Malgun Gothic"/>
                <a:cs typeface="Malgun Gothic"/>
              </a:rPr>
              <a:t> </a:t>
            </a:r>
            <a:r>
              <a:rPr spc="-80" dirty="0" smtClean="0">
                <a:latin typeface="Malgun Gothic"/>
                <a:cs typeface="Malgun Gothic"/>
              </a:rPr>
              <a:t>학생이에요.</a:t>
            </a:r>
            <a:endParaRPr dirty="0">
              <a:latin typeface="Malgun Gothic"/>
              <a:cs typeface="Malgun Gothic"/>
            </a:endParaRPr>
          </a:p>
          <a:p>
            <a:pPr marL="732155" marR="2142490">
              <a:lnSpc>
                <a:spcPct val="115399"/>
              </a:lnSpc>
            </a:pPr>
            <a:r>
              <a:rPr spc="-105" dirty="0" smtClean="0">
                <a:latin typeface="Malgun Gothic"/>
                <a:cs typeface="Malgun Gothic"/>
              </a:rPr>
              <a:t>지금</a:t>
            </a:r>
            <a:r>
              <a:rPr spc="-5" dirty="0" smtClean="0">
                <a:latin typeface="Malgun Gothic"/>
                <a:cs typeface="Malgun Gothic"/>
              </a:rPr>
              <a:t> </a:t>
            </a:r>
            <a:r>
              <a:rPr spc="-105" dirty="0" smtClean="0">
                <a:latin typeface="Malgun Gothic"/>
                <a:cs typeface="Malgun Gothic"/>
              </a:rPr>
              <a:t>제이슨은</a:t>
            </a:r>
            <a:r>
              <a:rPr spc="-5" dirty="0" smtClean="0">
                <a:latin typeface="Malgun Gothic"/>
                <a:cs typeface="Malgun Gothic"/>
              </a:rPr>
              <a:t> </a:t>
            </a:r>
            <a:r>
              <a:rPr spc="-105" dirty="0" smtClean="0">
                <a:latin typeface="Malgun Gothic"/>
                <a:cs typeface="Malgun Gothic"/>
              </a:rPr>
              <a:t>교실에</a:t>
            </a:r>
            <a:r>
              <a:rPr spc="-5" dirty="0" smtClean="0">
                <a:latin typeface="Malgun Gothic"/>
                <a:cs typeface="Malgun Gothic"/>
              </a:rPr>
              <a:t> </a:t>
            </a:r>
            <a:r>
              <a:rPr spc="-55" dirty="0" smtClean="0">
                <a:latin typeface="Malgun Gothic"/>
                <a:cs typeface="Malgun Gothic"/>
              </a:rPr>
              <a:t>있어요.</a:t>
            </a:r>
            <a:r>
              <a:rPr spc="-25" dirty="0" smtClean="0">
                <a:latin typeface="Malgun Gothic"/>
                <a:cs typeface="Malgun Gothic"/>
              </a:rPr>
              <a:t> </a:t>
            </a:r>
            <a:r>
              <a:rPr spc="-105" dirty="0" smtClean="0">
                <a:latin typeface="Malgun Gothic"/>
                <a:cs typeface="Malgun Gothic"/>
              </a:rPr>
              <a:t>책을</a:t>
            </a:r>
            <a:r>
              <a:rPr spc="-5" dirty="0" smtClean="0">
                <a:latin typeface="Malgun Gothic"/>
                <a:cs typeface="Malgun Gothic"/>
              </a:rPr>
              <a:t> </a:t>
            </a:r>
            <a:r>
              <a:rPr spc="-55" dirty="0" smtClean="0">
                <a:latin typeface="Malgun Gothic"/>
                <a:cs typeface="Malgun Gothic"/>
              </a:rPr>
              <a:t>읽어요.</a:t>
            </a:r>
            <a:endParaRPr dirty="0">
              <a:latin typeface="Malgun Gothic"/>
              <a:cs typeface="Malgun Gothic"/>
            </a:endParaRPr>
          </a:p>
          <a:p>
            <a:pPr>
              <a:lnSpc>
                <a:spcPts val="750"/>
              </a:lnSpc>
              <a:spcBef>
                <a:spcPts val="49"/>
              </a:spcBef>
            </a:pPr>
            <a:endParaRPr sz="1000" dirty="0"/>
          </a:p>
          <a:p>
            <a:pPr>
              <a:lnSpc>
                <a:spcPts val="1000"/>
              </a:lnSpc>
            </a:pPr>
            <a:endParaRPr sz="1200" dirty="0"/>
          </a:p>
          <a:p>
            <a:pPr marL="732155" marR="2294255" algn="just">
              <a:lnSpc>
                <a:spcPct val="115399"/>
              </a:lnSpc>
            </a:pPr>
            <a:r>
              <a:rPr spc="-105" dirty="0" smtClean="0">
                <a:latin typeface="Malgun Gothic"/>
                <a:cs typeface="Malgun Gothic"/>
              </a:rPr>
              <a:t>제이슨</a:t>
            </a:r>
            <a:r>
              <a:rPr spc="-5" dirty="0" smtClean="0">
                <a:latin typeface="Malgun Gothic"/>
                <a:cs typeface="Malgun Gothic"/>
              </a:rPr>
              <a:t> </a:t>
            </a:r>
            <a:r>
              <a:rPr spc="-105" dirty="0" smtClean="0">
                <a:latin typeface="Malgun Gothic"/>
                <a:cs typeface="Malgun Gothic"/>
              </a:rPr>
              <a:t>아빠는</a:t>
            </a:r>
            <a:r>
              <a:rPr spc="-5" dirty="0" smtClean="0">
                <a:latin typeface="Malgun Gothic"/>
                <a:cs typeface="Malgun Gothic"/>
              </a:rPr>
              <a:t> </a:t>
            </a:r>
            <a:r>
              <a:rPr spc="-105" dirty="0" smtClean="0">
                <a:latin typeface="Malgun Gothic"/>
                <a:cs typeface="Malgun Gothic"/>
              </a:rPr>
              <a:t>집에</a:t>
            </a:r>
            <a:r>
              <a:rPr spc="-5" dirty="0" smtClean="0">
                <a:latin typeface="Malgun Gothic"/>
                <a:cs typeface="Malgun Gothic"/>
              </a:rPr>
              <a:t> </a:t>
            </a:r>
            <a:r>
              <a:rPr spc="-55" dirty="0" smtClean="0">
                <a:latin typeface="Malgun Gothic"/>
                <a:cs typeface="Malgun Gothic"/>
              </a:rPr>
              <a:t>있어요.</a:t>
            </a:r>
            <a:r>
              <a:rPr spc="-25" dirty="0" smtClean="0">
                <a:latin typeface="Malgun Gothic"/>
                <a:cs typeface="Malgun Gothic"/>
              </a:rPr>
              <a:t> </a:t>
            </a:r>
            <a:r>
              <a:rPr spc="-105" dirty="0" smtClean="0">
                <a:latin typeface="Malgun Gothic"/>
                <a:cs typeface="Malgun Gothic"/>
              </a:rPr>
              <a:t>지금</a:t>
            </a:r>
            <a:r>
              <a:rPr spc="-5" dirty="0" smtClean="0">
                <a:latin typeface="Malgun Gothic"/>
                <a:cs typeface="Malgun Gothic"/>
              </a:rPr>
              <a:t> </a:t>
            </a:r>
            <a:r>
              <a:rPr spc="-105" dirty="0" smtClean="0">
                <a:latin typeface="Malgun Gothic"/>
                <a:cs typeface="Malgun Gothic"/>
              </a:rPr>
              <a:t>아빠는</a:t>
            </a:r>
            <a:r>
              <a:rPr spc="-5" dirty="0" smtClean="0">
                <a:latin typeface="Malgun Gothic"/>
                <a:cs typeface="Malgun Gothic"/>
              </a:rPr>
              <a:t> </a:t>
            </a:r>
            <a:r>
              <a:rPr spc="-105" dirty="0" smtClean="0">
                <a:latin typeface="Malgun Gothic"/>
                <a:cs typeface="Malgun Gothic"/>
              </a:rPr>
              <a:t>부엌에</a:t>
            </a:r>
            <a:r>
              <a:rPr spc="-5" dirty="0" smtClean="0">
                <a:latin typeface="Malgun Gothic"/>
                <a:cs typeface="Malgun Gothic"/>
              </a:rPr>
              <a:t> </a:t>
            </a:r>
            <a:r>
              <a:rPr spc="-55" dirty="0" smtClean="0">
                <a:latin typeface="Malgun Gothic"/>
                <a:cs typeface="Malgun Gothic"/>
              </a:rPr>
              <a:t>있어요.</a:t>
            </a:r>
            <a:r>
              <a:rPr spc="-25" dirty="0" smtClean="0">
                <a:latin typeface="Malgun Gothic"/>
                <a:cs typeface="Malgun Gothic"/>
              </a:rPr>
              <a:t> </a:t>
            </a:r>
            <a:r>
              <a:rPr spc="-105" dirty="0" smtClean="0">
                <a:latin typeface="Malgun Gothic"/>
                <a:cs typeface="Malgun Gothic"/>
              </a:rPr>
              <a:t>요리를</a:t>
            </a:r>
            <a:r>
              <a:rPr spc="-5" dirty="0" smtClean="0">
                <a:latin typeface="Malgun Gothic"/>
                <a:cs typeface="Malgun Gothic"/>
              </a:rPr>
              <a:t> </a:t>
            </a:r>
            <a:r>
              <a:rPr spc="-40" dirty="0" smtClean="0">
                <a:latin typeface="Malgun Gothic"/>
                <a:cs typeface="Malgun Gothic"/>
              </a:rPr>
              <a:t>해요.</a:t>
            </a:r>
            <a:endParaRPr dirty="0">
              <a:latin typeface="Malgun Gothic"/>
              <a:cs typeface="Malgun Gothic"/>
            </a:endParaRPr>
          </a:p>
        </p:txBody>
      </p:sp>
      <p:sp>
        <p:nvSpPr>
          <p:cNvPr id="25" name="object 38"/>
          <p:cNvSpPr txBox="1"/>
          <p:nvPr/>
        </p:nvSpPr>
        <p:spPr>
          <a:xfrm>
            <a:off x="838200" y="4649209"/>
            <a:ext cx="182880" cy="18288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100" b="1" dirty="0" smtClean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1100">
              <a:latin typeface="Arial"/>
              <a:cs typeface="Arial"/>
            </a:endParaRPr>
          </a:p>
        </p:txBody>
      </p:sp>
      <p:sp>
        <p:nvSpPr>
          <p:cNvPr id="28" name="object 21"/>
          <p:cNvSpPr/>
          <p:nvPr/>
        </p:nvSpPr>
        <p:spPr>
          <a:xfrm>
            <a:off x="6148211" y="3878178"/>
            <a:ext cx="1079995" cy="395998"/>
          </a:xfrm>
          <a:custGeom>
            <a:avLst/>
            <a:gdLst/>
            <a:ahLst/>
            <a:cxnLst/>
            <a:rect l="l" t="t" r="r" b="b"/>
            <a:pathLst>
              <a:path w="1079995" h="395998">
                <a:moveTo>
                  <a:pt x="71996" y="0"/>
                </a:moveTo>
                <a:lnTo>
                  <a:pt x="30438" y="1117"/>
                </a:lnTo>
                <a:lnTo>
                  <a:pt x="1146" y="30178"/>
                </a:lnTo>
                <a:lnTo>
                  <a:pt x="0" y="71534"/>
                </a:lnTo>
                <a:lnTo>
                  <a:pt x="2" y="324464"/>
                </a:lnTo>
                <a:lnTo>
                  <a:pt x="1117" y="365560"/>
                </a:lnTo>
                <a:lnTo>
                  <a:pt x="30178" y="394851"/>
                </a:lnTo>
                <a:lnTo>
                  <a:pt x="1007999" y="395998"/>
                </a:lnTo>
                <a:lnTo>
                  <a:pt x="1031719" y="395858"/>
                </a:lnTo>
                <a:lnTo>
                  <a:pt x="1070937" y="387056"/>
                </a:lnTo>
                <a:lnTo>
                  <a:pt x="1079848" y="348076"/>
                </a:lnTo>
                <a:lnTo>
                  <a:pt x="1079995" y="324464"/>
                </a:lnTo>
                <a:lnTo>
                  <a:pt x="1079992" y="71534"/>
                </a:lnTo>
                <a:lnTo>
                  <a:pt x="1078877" y="30438"/>
                </a:lnTo>
                <a:lnTo>
                  <a:pt x="1049816" y="1146"/>
                </a:lnTo>
                <a:lnTo>
                  <a:pt x="71996" y="0"/>
                </a:lnTo>
                <a:close/>
              </a:path>
            </a:pathLst>
          </a:custGeom>
          <a:solidFill>
            <a:srgbClr val="9D85BE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9" name="object 22"/>
          <p:cNvSpPr/>
          <p:nvPr/>
        </p:nvSpPr>
        <p:spPr>
          <a:xfrm>
            <a:off x="6148210" y="4058177"/>
            <a:ext cx="1547990" cy="395998"/>
          </a:xfrm>
          <a:custGeom>
            <a:avLst/>
            <a:gdLst/>
            <a:ahLst/>
            <a:cxnLst/>
            <a:rect l="l" t="t" r="r" b="b"/>
            <a:pathLst>
              <a:path w="1547990" h="395998">
                <a:moveTo>
                  <a:pt x="71996" y="0"/>
                </a:moveTo>
                <a:lnTo>
                  <a:pt x="30438" y="1117"/>
                </a:lnTo>
                <a:lnTo>
                  <a:pt x="1146" y="30178"/>
                </a:lnTo>
                <a:lnTo>
                  <a:pt x="0" y="71534"/>
                </a:lnTo>
                <a:lnTo>
                  <a:pt x="2" y="324464"/>
                </a:lnTo>
                <a:lnTo>
                  <a:pt x="1117" y="365560"/>
                </a:lnTo>
                <a:lnTo>
                  <a:pt x="30178" y="394851"/>
                </a:lnTo>
                <a:lnTo>
                  <a:pt x="1475994" y="395998"/>
                </a:lnTo>
                <a:lnTo>
                  <a:pt x="1499714" y="395858"/>
                </a:lnTo>
                <a:lnTo>
                  <a:pt x="1538932" y="387056"/>
                </a:lnTo>
                <a:lnTo>
                  <a:pt x="1547843" y="348076"/>
                </a:lnTo>
                <a:lnTo>
                  <a:pt x="1547990" y="324464"/>
                </a:lnTo>
                <a:lnTo>
                  <a:pt x="1547987" y="71534"/>
                </a:lnTo>
                <a:lnTo>
                  <a:pt x="1546872" y="30438"/>
                </a:lnTo>
                <a:lnTo>
                  <a:pt x="1517811" y="1146"/>
                </a:lnTo>
                <a:lnTo>
                  <a:pt x="71996" y="0"/>
                </a:lnTo>
                <a:close/>
              </a:path>
            </a:pathLst>
          </a:custGeom>
          <a:solidFill>
            <a:srgbClr val="F0EEF6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0" name="object 23"/>
          <p:cNvSpPr/>
          <p:nvPr/>
        </p:nvSpPr>
        <p:spPr>
          <a:xfrm>
            <a:off x="6188112" y="4096017"/>
            <a:ext cx="47376" cy="39482"/>
          </a:xfrm>
          <a:custGeom>
            <a:avLst/>
            <a:gdLst/>
            <a:ahLst/>
            <a:cxnLst/>
            <a:rect l="l" t="t" r="r" b="b"/>
            <a:pathLst>
              <a:path w="47376" h="39482">
                <a:moveTo>
                  <a:pt x="47376" y="0"/>
                </a:moveTo>
                <a:lnTo>
                  <a:pt x="37208" y="3307"/>
                </a:lnTo>
                <a:lnTo>
                  <a:pt x="26546" y="8488"/>
                </a:lnTo>
                <a:lnTo>
                  <a:pt x="16230" y="15965"/>
                </a:lnTo>
                <a:lnTo>
                  <a:pt x="7101" y="26156"/>
                </a:lnTo>
                <a:lnTo>
                  <a:pt x="0" y="39482"/>
                </a:lnTo>
              </a:path>
            </a:pathLst>
          </a:custGeom>
          <a:ln w="6350">
            <a:solidFill>
              <a:srgbClr val="BEAFD6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1" name="object 24"/>
          <p:cNvSpPr/>
          <p:nvPr/>
        </p:nvSpPr>
        <p:spPr>
          <a:xfrm>
            <a:off x="6183061" y="4189577"/>
            <a:ext cx="0" cy="131825"/>
          </a:xfrm>
          <a:custGeom>
            <a:avLst/>
            <a:gdLst/>
            <a:ahLst/>
            <a:cxnLst/>
            <a:rect l="l" t="t" r="r" b="b"/>
            <a:pathLst>
              <a:path h="131825">
                <a:moveTo>
                  <a:pt x="0" y="0"/>
                </a:moveTo>
                <a:lnTo>
                  <a:pt x="0" y="131826"/>
                </a:lnTo>
              </a:path>
            </a:pathLst>
          </a:custGeom>
          <a:ln w="6350">
            <a:solidFill>
              <a:srgbClr val="BEAFD6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2" name="object 25"/>
          <p:cNvSpPr/>
          <p:nvPr/>
        </p:nvSpPr>
        <p:spPr>
          <a:xfrm>
            <a:off x="6185959" y="4358342"/>
            <a:ext cx="39487" cy="47376"/>
          </a:xfrm>
          <a:custGeom>
            <a:avLst/>
            <a:gdLst/>
            <a:ahLst/>
            <a:cxnLst/>
            <a:rect l="l" t="t" r="r" b="b"/>
            <a:pathLst>
              <a:path w="39487" h="47376">
                <a:moveTo>
                  <a:pt x="0" y="0"/>
                </a:moveTo>
                <a:lnTo>
                  <a:pt x="3312" y="10167"/>
                </a:lnTo>
                <a:lnTo>
                  <a:pt x="8497" y="20829"/>
                </a:lnTo>
                <a:lnTo>
                  <a:pt x="15974" y="31145"/>
                </a:lnTo>
                <a:lnTo>
                  <a:pt x="26164" y="40274"/>
                </a:lnTo>
                <a:lnTo>
                  <a:pt x="39487" y="47376"/>
                </a:lnTo>
              </a:path>
            </a:pathLst>
          </a:custGeom>
          <a:ln w="6350">
            <a:solidFill>
              <a:srgbClr val="BEAFD6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3" name="object 26"/>
          <p:cNvSpPr/>
          <p:nvPr/>
        </p:nvSpPr>
        <p:spPr>
          <a:xfrm>
            <a:off x="6277146" y="4410766"/>
            <a:ext cx="1287779" cy="0"/>
          </a:xfrm>
          <a:custGeom>
            <a:avLst/>
            <a:gdLst/>
            <a:ahLst/>
            <a:cxnLst/>
            <a:rect l="l" t="t" r="r" b="b"/>
            <a:pathLst>
              <a:path w="1287779">
                <a:moveTo>
                  <a:pt x="0" y="0"/>
                </a:moveTo>
                <a:lnTo>
                  <a:pt x="1287780" y="0"/>
                </a:lnTo>
              </a:path>
            </a:pathLst>
          </a:custGeom>
          <a:ln w="6350">
            <a:solidFill>
              <a:srgbClr val="BEAFD6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4" name="object 27"/>
          <p:cNvSpPr/>
          <p:nvPr/>
        </p:nvSpPr>
        <p:spPr>
          <a:xfrm>
            <a:off x="7600285" y="4368383"/>
            <a:ext cx="47376" cy="39487"/>
          </a:xfrm>
          <a:custGeom>
            <a:avLst/>
            <a:gdLst/>
            <a:ahLst/>
            <a:cxnLst/>
            <a:rect l="l" t="t" r="r" b="b"/>
            <a:pathLst>
              <a:path w="47376" h="39487">
                <a:moveTo>
                  <a:pt x="0" y="39487"/>
                </a:moveTo>
                <a:lnTo>
                  <a:pt x="10167" y="36174"/>
                </a:lnTo>
                <a:lnTo>
                  <a:pt x="20829" y="30990"/>
                </a:lnTo>
                <a:lnTo>
                  <a:pt x="31145" y="23512"/>
                </a:lnTo>
                <a:lnTo>
                  <a:pt x="40274" y="13322"/>
                </a:lnTo>
                <a:lnTo>
                  <a:pt x="47376" y="0"/>
                </a:lnTo>
              </a:path>
            </a:pathLst>
          </a:custGeom>
          <a:ln w="6350">
            <a:solidFill>
              <a:srgbClr val="BEAFD6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5" name="object 28"/>
          <p:cNvSpPr/>
          <p:nvPr/>
        </p:nvSpPr>
        <p:spPr>
          <a:xfrm>
            <a:off x="7652712" y="4182481"/>
            <a:ext cx="0" cy="131825"/>
          </a:xfrm>
          <a:custGeom>
            <a:avLst/>
            <a:gdLst/>
            <a:ahLst/>
            <a:cxnLst/>
            <a:rect l="l" t="t" r="r" b="b"/>
            <a:pathLst>
              <a:path h="131825">
                <a:moveTo>
                  <a:pt x="0" y="131825"/>
                </a:moveTo>
                <a:lnTo>
                  <a:pt x="0" y="0"/>
                </a:lnTo>
              </a:path>
            </a:pathLst>
          </a:custGeom>
          <a:ln w="6350">
            <a:solidFill>
              <a:srgbClr val="BEAFD6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7" name="object 29"/>
          <p:cNvSpPr/>
          <p:nvPr/>
        </p:nvSpPr>
        <p:spPr>
          <a:xfrm>
            <a:off x="7610326" y="4098170"/>
            <a:ext cx="39487" cy="47376"/>
          </a:xfrm>
          <a:custGeom>
            <a:avLst/>
            <a:gdLst/>
            <a:ahLst/>
            <a:cxnLst/>
            <a:rect l="l" t="t" r="r" b="b"/>
            <a:pathLst>
              <a:path w="39487" h="47376">
                <a:moveTo>
                  <a:pt x="39487" y="47376"/>
                </a:moveTo>
                <a:lnTo>
                  <a:pt x="36174" y="37208"/>
                </a:lnTo>
                <a:lnTo>
                  <a:pt x="30990" y="26546"/>
                </a:lnTo>
                <a:lnTo>
                  <a:pt x="23512" y="16230"/>
                </a:lnTo>
                <a:lnTo>
                  <a:pt x="13322" y="7101"/>
                </a:lnTo>
                <a:lnTo>
                  <a:pt x="0" y="0"/>
                </a:lnTo>
              </a:path>
            </a:pathLst>
          </a:custGeom>
          <a:ln w="6350">
            <a:solidFill>
              <a:srgbClr val="BEAFD6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38" name="object 30"/>
          <p:cNvSpPr/>
          <p:nvPr/>
        </p:nvSpPr>
        <p:spPr>
          <a:xfrm>
            <a:off x="6270846" y="4093118"/>
            <a:ext cx="1287779" cy="0"/>
          </a:xfrm>
          <a:custGeom>
            <a:avLst/>
            <a:gdLst/>
            <a:ahLst/>
            <a:cxnLst/>
            <a:rect l="l" t="t" r="r" b="b"/>
            <a:pathLst>
              <a:path w="1287779">
                <a:moveTo>
                  <a:pt x="1287779" y="0"/>
                </a:moveTo>
                <a:lnTo>
                  <a:pt x="0" y="0"/>
                </a:lnTo>
              </a:path>
            </a:pathLst>
          </a:custGeom>
          <a:ln w="6350">
            <a:solidFill>
              <a:srgbClr val="BEAFD6"/>
            </a:solidFill>
            <a:prstDash val="dash"/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0" name="object 31"/>
          <p:cNvSpPr/>
          <p:nvPr/>
        </p:nvSpPr>
        <p:spPr>
          <a:xfrm>
            <a:off x="6183065" y="4156401"/>
            <a:ext cx="368" cy="18986"/>
          </a:xfrm>
          <a:custGeom>
            <a:avLst/>
            <a:gdLst/>
            <a:ahLst/>
            <a:cxnLst/>
            <a:rect l="l" t="t" r="r" b="b"/>
            <a:pathLst>
              <a:path w="368" h="18986">
                <a:moveTo>
                  <a:pt x="368" y="0"/>
                </a:moveTo>
                <a:lnTo>
                  <a:pt x="126" y="2781"/>
                </a:lnTo>
                <a:lnTo>
                  <a:pt x="0" y="5689"/>
                </a:lnTo>
                <a:lnTo>
                  <a:pt x="0" y="8712"/>
                </a:lnTo>
                <a:lnTo>
                  <a:pt x="0" y="18986"/>
                </a:lnTo>
              </a:path>
            </a:pathLst>
          </a:custGeom>
          <a:ln w="6350">
            <a:solidFill>
              <a:srgbClr val="BEAFD6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1" name="object 32"/>
          <p:cNvSpPr/>
          <p:nvPr/>
        </p:nvSpPr>
        <p:spPr>
          <a:xfrm>
            <a:off x="6183065" y="4328498"/>
            <a:ext cx="736" cy="18961"/>
          </a:xfrm>
          <a:custGeom>
            <a:avLst/>
            <a:gdLst/>
            <a:ahLst/>
            <a:cxnLst/>
            <a:rect l="l" t="t" r="r" b="b"/>
            <a:pathLst>
              <a:path w="736" h="18961">
                <a:moveTo>
                  <a:pt x="0" y="0"/>
                </a:moveTo>
                <a:lnTo>
                  <a:pt x="0" y="10274"/>
                </a:lnTo>
                <a:lnTo>
                  <a:pt x="0" y="13652"/>
                </a:lnTo>
                <a:lnTo>
                  <a:pt x="736" y="18961"/>
                </a:lnTo>
              </a:path>
            </a:pathLst>
          </a:custGeom>
          <a:ln w="6350">
            <a:solidFill>
              <a:srgbClr val="BEAFD6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3" name="object 33"/>
          <p:cNvSpPr/>
          <p:nvPr/>
        </p:nvSpPr>
        <p:spPr>
          <a:xfrm>
            <a:off x="6246349" y="4410401"/>
            <a:ext cx="18186" cy="368"/>
          </a:xfrm>
          <a:custGeom>
            <a:avLst/>
            <a:gdLst/>
            <a:ahLst/>
            <a:cxnLst/>
            <a:rect l="l" t="t" r="r" b="b"/>
            <a:pathLst>
              <a:path w="18186" h="368">
                <a:moveTo>
                  <a:pt x="0" y="0"/>
                </a:moveTo>
                <a:lnTo>
                  <a:pt x="2781" y="241"/>
                </a:lnTo>
                <a:lnTo>
                  <a:pt x="5676" y="368"/>
                </a:lnTo>
                <a:lnTo>
                  <a:pt x="8712" y="368"/>
                </a:lnTo>
                <a:lnTo>
                  <a:pt x="18186" y="368"/>
                </a:lnTo>
              </a:path>
            </a:pathLst>
          </a:custGeom>
          <a:ln w="6350">
            <a:solidFill>
              <a:srgbClr val="BEAFD6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4" name="object 34"/>
          <p:cNvSpPr/>
          <p:nvPr/>
        </p:nvSpPr>
        <p:spPr>
          <a:xfrm>
            <a:off x="7571238" y="4410032"/>
            <a:ext cx="18161" cy="736"/>
          </a:xfrm>
          <a:custGeom>
            <a:avLst/>
            <a:gdLst/>
            <a:ahLst/>
            <a:cxnLst/>
            <a:rect l="l" t="t" r="r" b="b"/>
            <a:pathLst>
              <a:path w="18161" h="736">
                <a:moveTo>
                  <a:pt x="0" y="736"/>
                </a:moveTo>
                <a:lnTo>
                  <a:pt x="9474" y="736"/>
                </a:lnTo>
                <a:lnTo>
                  <a:pt x="12852" y="736"/>
                </a:lnTo>
                <a:lnTo>
                  <a:pt x="18161" y="0"/>
                </a:lnTo>
              </a:path>
            </a:pathLst>
          </a:custGeom>
          <a:ln w="6350">
            <a:solidFill>
              <a:srgbClr val="BEAFD6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5" name="object 35"/>
          <p:cNvSpPr/>
          <p:nvPr/>
        </p:nvSpPr>
        <p:spPr>
          <a:xfrm>
            <a:off x="7652340" y="4328498"/>
            <a:ext cx="368" cy="18986"/>
          </a:xfrm>
          <a:custGeom>
            <a:avLst/>
            <a:gdLst/>
            <a:ahLst/>
            <a:cxnLst/>
            <a:rect l="l" t="t" r="r" b="b"/>
            <a:pathLst>
              <a:path w="368" h="18986">
                <a:moveTo>
                  <a:pt x="0" y="18986"/>
                </a:moveTo>
                <a:lnTo>
                  <a:pt x="241" y="16205"/>
                </a:lnTo>
                <a:lnTo>
                  <a:pt x="368" y="13296"/>
                </a:lnTo>
                <a:lnTo>
                  <a:pt x="368" y="10274"/>
                </a:lnTo>
                <a:lnTo>
                  <a:pt x="368" y="0"/>
                </a:lnTo>
              </a:path>
            </a:pathLst>
          </a:custGeom>
          <a:ln w="6350">
            <a:solidFill>
              <a:srgbClr val="BEAFD6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6" name="object 36"/>
          <p:cNvSpPr/>
          <p:nvPr/>
        </p:nvSpPr>
        <p:spPr>
          <a:xfrm>
            <a:off x="7651972" y="4156426"/>
            <a:ext cx="736" cy="18961"/>
          </a:xfrm>
          <a:custGeom>
            <a:avLst/>
            <a:gdLst/>
            <a:ahLst/>
            <a:cxnLst/>
            <a:rect l="l" t="t" r="r" b="b"/>
            <a:pathLst>
              <a:path w="736" h="18961">
                <a:moveTo>
                  <a:pt x="736" y="18961"/>
                </a:moveTo>
                <a:lnTo>
                  <a:pt x="736" y="8686"/>
                </a:lnTo>
                <a:lnTo>
                  <a:pt x="736" y="5308"/>
                </a:lnTo>
                <a:lnTo>
                  <a:pt x="0" y="0"/>
                </a:lnTo>
              </a:path>
            </a:pathLst>
          </a:custGeom>
          <a:ln w="6350">
            <a:solidFill>
              <a:srgbClr val="BEAFD6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7" name="object 37"/>
          <p:cNvSpPr/>
          <p:nvPr/>
        </p:nvSpPr>
        <p:spPr>
          <a:xfrm>
            <a:off x="7571238" y="4093116"/>
            <a:ext cx="18186" cy="368"/>
          </a:xfrm>
          <a:custGeom>
            <a:avLst/>
            <a:gdLst/>
            <a:ahLst/>
            <a:cxnLst/>
            <a:rect l="l" t="t" r="r" b="b"/>
            <a:pathLst>
              <a:path w="18186" h="368">
                <a:moveTo>
                  <a:pt x="18186" y="368"/>
                </a:moveTo>
                <a:lnTo>
                  <a:pt x="15405" y="127"/>
                </a:lnTo>
                <a:lnTo>
                  <a:pt x="12509" y="0"/>
                </a:lnTo>
                <a:lnTo>
                  <a:pt x="9474" y="0"/>
                </a:lnTo>
                <a:lnTo>
                  <a:pt x="0" y="0"/>
                </a:lnTo>
              </a:path>
            </a:pathLst>
          </a:custGeom>
          <a:ln w="6350">
            <a:solidFill>
              <a:srgbClr val="BEAFD6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3" name="object 38"/>
          <p:cNvSpPr/>
          <p:nvPr/>
        </p:nvSpPr>
        <p:spPr>
          <a:xfrm>
            <a:off x="6246375" y="4093116"/>
            <a:ext cx="18161" cy="736"/>
          </a:xfrm>
          <a:custGeom>
            <a:avLst/>
            <a:gdLst/>
            <a:ahLst/>
            <a:cxnLst/>
            <a:rect l="l" t="t" r="r" b="b"/>
            <a:pathLst>
              <a:path w="18161" h="736">
                <a:moveTo>
                  <a:pt x="18160" y="0"/>
                </a:moveTo>
                <a:lnTo>
                  <a:pt x="8686" y="0"/>
                </a:lnTo>
                <a:lnTo>
                  <a:pt x="5295" y="0"/>
                </a:lnTo>
                <a:lnTo>
                  <a:pt x="0" y="736"/>
                </a:lnTo>
              </a:path>
            </a:pathLst>
          </a:custGeom>
          <a:ln w="6350">
            <a:solidFill>
              <a:srgbClr val="BEAFD6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58" name="object 49"/>
          <p:cNvSpPr txBox="1"/>
          <p:nvPr/>
        </p:nvSpPr>
        <p:spPr>
          <a:xfrm>
            <a:off x="6243507" y="4157508"/>
            <a:ext cx="521970" cy="18288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050" spc="-130" dirty="0" smtClean="0">
                <a:solidFill>
                  <a:srgbClr val="231F20"/>
                </a:solidFill>
                <a:latin typeface="Malgun Gothic"/>
                <a:cs typeface="Malgun Gothic"/>
              </a:rPr>
              <a:t>지</a:t>
            </a:r>
            <a:r>
              <a:rPr sz="1050" spc="-95" dirty="0" smtClean="0">
                <a:solidFill>
                  <a:srgbClr val="231F20"/>
                </a:solidFill>
                <a:latin typeface="Malgun Gothic"/>
                <a:cs typeface="Malgun Gothic"/>
              </a:rPr>
              <a:t>금</a:t>
            </a:r>
            <a:r>
              <a:rPr sz="1050" spc="-110" dirty="0" smtClean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sz="1500" spc="-44" baseline="2777" dirty="0" smtClean="0">
                <a:solidFill>
                  <a:srgbClr val="939598"/>
                </a:solidFill>
                <a:latin typeface="Arial"/>
                <a:cs typeface="Arial"/>
              </a:rPr>
              <a:t>now</a:t>
            </a:r>
            <a:endParaRPr sz="1500" baseline="2777">
              <a:latin typeface="Arial"/>
              <a:cs typeface="Arial"/>
            </a:endParaRPr>
          </a:p>
        </p:txBody>
      </p:sp>
      <p:sp>
        <p:nvSpPr>
          <p:cNvPr id="59" name="object 50"/>
          <p:cNvSpPr txBox="1"/>
          <p:nvPr/>
        </p:nvSpPr>
        <p:spPr>
          <a:xfrm>
            <a:off x="6207507" y="3870497"/>
            <a:ext cx="879475" cy="19621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200" spc="-290" dirty="0" smtClean="0">
                <a:solidFill>
                  <a:srgbClr val="FFFFFF"/>
                </a:solidFill>
                <a:latin typeface="Malgun Gothic"/>
                <a:cs typeface="Malgun Gothic"/>
              </a:rPr>
              <a:t>새</a:t>
            </a:r>
            <a:r>
              <a:rPr sz="1200" spc="-190" dirty="0" smtClean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200" spc="-330" dirty="0" smtClean="0">
                <a:solidFill>
                  <a:srgbClr val="FFFFFF"/>
                </a:solidFill>
                <a:latin typeface="Malgun Gothic"/>
                <a:cs typeface="Malgun Gothic"/>
              </a:rPr>
              <a:t>단</a:t>
            </a:r>
            <a:r>
              <a:rPr sz="1200" spc="-290" dirty="0" smtClean="0">
                <a:solidFill>
                  <a:srgbClr val="FFFFFF"/>
                </a:solidFill>
                <a:latin typeface="Malgun Gothic"/>
                <a:cs typeface="Malgun Gothic"/>
              </a:rPr>
              <a:t>어</a:t>
            </a:r>
            <a:r>
              <a:rPr sz="1200" spc="-170" dirty="0" smtClean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1350" spc="-307" baseline="6172" dirty="0" smtClean="0">
                <a:solidFill>
                  <a:srgbClr val="FFFFFF"/>
                </a:solidFill>
                <a:latin typeface="Malgun Gothic"/>
                <a:cs typeface="Malgun Gothic"/>
              </a:rPr>
              <a:t>V</a:t>
            </a:r>
            <a:r>
              <a:rPr sz="1350" spc="-217" baseline="6172" dirty="0" smtClean="0">
                <a:solidFill>
                  <a:srgbClr val="FFFFFF"/>
                </a:solidFill>
                <a:latin typeface="Malgun Gothic"/>
                <a:cs typeface="Malgun Gothic"/>
              </a:rPr>
              <a:t>o</a:t>
            </a:r>
            <a:r>
              <a:rPr sz="1350" spc="-240" baseline="6172" dirty="0" smtClean="0">
                <a:solidFill>
                  <a:srgbClr val="FFFFFF"/>
                </a:solidFill>
                <a:latin typeface="Malgun Gothic"/>
                <a:cs typeface="Malgun Gothic"/>
              </a:rPr>
              <a:t>c</a:t>
            </a:r>
            <a:r>
              <a:rPr sz="1350" spc="-135" baseline="6172" dirty="0" smtClean="0">
                <a:solidFill>
                  <a:srgbClr val="FFFFFF"/>
                </a:solidFill>
                <a:latin typeface="Malgun Gothic"/>
                <a:cs typeface="Malgun Gothic"/>
              </a:rPr>
              <a:t>abula</a:t>
            </a:r>
            <a:r>
              <a:rPr sz="1350" spc="-44" baseline="6172" dirty="0" smtClean="0">
                <a:solidFill>
                  <a:srgbClr val="FFFFFF"/>
                </a:solidFill>
                <a:latin typeface="Malgun Gothic"/>
                <a:cs typeface="Malgun Gothic"/>
              </a:rPr>
              <a:t>r</a:t>
            </a:r>
            <a:r>
              <a:rPr sz="1350" spc="-67" baseline="6172" dirty="0" smtClean="0">
                <a:solidFill>
                  <a:srgbClr val="FFFFFF"/>
                </a:solidFill>
                <a:latin typeface="Malgun Gothic"/>
                <a:cs typeface="Malgun Gothic"/>
              </a:rPr>
              <a:t>y</a:t>
            </a:r>
            <a:endParaRPr sz="1350" baseline="6172">
              <a:latin typeface="Malgun Gothic"/>
              <a:cs typeface="Malgun Gothic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1199307" y="3776970"/>
            <a:ext cx="4545471" cy="2471429"/>
            <a:chOff x="1129735" y="3776971"/>
            <a:chExt cx="3057011" cy="1337284"/>
          </a:xfrm>
        </p:grpSpPr>
        <p:sp>
          <p:nvSpPr>
            <p:cNvPr id="60" name="object 52"/>
            <p:cNvSpPr txBox="1"/>
            <p:nvPr/>
          </p:nvSpPr>
          <p:spPr>
            <a:xfrm>
              <a:off x="1129735" y="3776971"/>
              <a:ext cx="3049905" cy="497205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  <a:tabLst>
                  <a:tab pos="248920" algn="l"/>
                </a:tabLst>
              </a:pPr>
              <a:r>
                <a:rPr lang="en-US" b="1" spc="-145" dirty="0" smtClean="0">
                  <a:solidFill>
                    <a:srgbClr val="231F20"/>
                  </a:solidFill>
                  <a:latin typeface="Malgun Gothic"/>
                  <a:cs typeface="Malgun Gothic"/>
                </a:rPr>
                <a:t>      </a:t>
              </a:r>
              <a:r>
                <a:rPr lang="en-US" b="1" spc="-145" dirty="0" smtClean="0">
                  <a:solidFill>
                    <a:srgbClr val="231F20"/>
                  </a:solidFill>
                  <a:latin typeface="Malgun Gothic"/>
                  <a:cs typeface="Malgun Gothic"/>
                </a:rPr>
                <a:t>1. </a:t>
              </a:r>
              <a:r>
                <a:rPr b="1" spc="-145" dirty="0" err="1" smtClean="0">
                  <a:solidFill>
                    <a:srgbClr val="231F20"/>
                  </a:solidFill>
                  <a:latin typeface="Malgun Gothic"/>
                  <a:cs typeface="Malgun Gothic"/>
                </a:rPr>
                <a:t>제이슨</a:t>
              </a:r>
              <a:r>
                <a:rPr b="1" spc="-110" dirty="0" err="1" smtClean="0">
                  <a:solidFill>
                    <a:srgbClr val="231F20"/>
                  </a:solidFill>
                  <a:latin typeface="Malgun Gothic"/>
                  <a:cs typeface="Malgun Gothic"/>
                </a:rPr>
                <a:t>은</a:t>
              </a:r>
              <a:r>
                <a:rPr b="1" spc="-130" dirty="0" smtClean="0">
                  <a:solidFill>
                    <a:srgbClr val="231F20"/>
                  </a:solidFill>
                  <a:latin typeface="Malgun Gothic"/>
                  <a:cs typeface="Malgun Gothic"/>
                </a:rPr>
                <a:t> </a:t>
              </a:r>
              <a:r>
                <a:rPr b="1" spc="-145" dirty="0" smtClean="0">
                  <a:solidFill>
                    <a:srgbClr val="231F20"/>
                  </a:solidFill>
                  <a:latin typeface="Malgun Gothic"/>
                  <a:cs typeface="Malgun Gothic"/>
                </a:rPr>
                <a:t>어디</a:t>
              </a:r>
              <a:r>
                <a:rPr b="1" spc="-110" dirty="0" smtClean="0">
                  <a:solidFill>
                    <a:srgbClr val="231F20"/>
                  </a:solidFill>
                  <a:latin typeface="Malgun Gothic"/>
                  <a:cs typeface="Malgun Gothic"/>
                </a:rPr>
                <a:t>에</a:t>
              </a:r>
              <a:r>
                <a:rPr b="1" spc="-130" dirty="0" smtClean="0">
                  <a:solidFill>
                    <a:srgbClr val="231F20"/>
                  </a:solidFill>
                  <a:latin typeface="Malgun Gothic"/>
                  <a:cs typeface="Malgun Gothic"/>
                </a:rPr>
                <a:t> </a:t>
              </a:r>
              <a:r>
                <a:rPr b="1" spc="-95" dirty="0" smtClean="0">
                  <a:solidFill>
                    <a:srgbClr val="231F20"/>
                  </a:solidFill>
                  <a:latin typeface="Malgun Gothic"/>
                  <a:cs typeface="Malgun Gothic"/>
                </a:rPr>
                <a:t>있어요</a:t>
              </a:r>
              <a:r>
                <a:rPr b="1" spc="-30" dirty="0" smtClean="0">
                  <a:solidFill>
                    <a:srgbClr val="231F20"/>
                  </a:solidFill>
                  <a:latin typeface="Malgun Gothic"/>
                  <a:cs typeface="Malgun Gothic"/>
                </a:rPr>
                <a:t>?</a:t>
              </a:r>
              <a:r>
                <a:rPr b="1" spc="-130" dirty="0" smtClean="0">
                  <a:solidFill>
                    <a:srgbClr val="231F20"/>
                  </a:solidFill>
                  <a:latin typeface="Malgun Gothic"/>
                  <a:cs typeface="Malgun Gothic"/>
                </a:rPr>
                <a:t> </a:t>
              </a:r>
              <a:r>
                <a:rPr b="1" spc="-110" dirty="0" smtClean="0">
                  <a:solidFill>
                    <a:srgbClr val="231F20"/>
                  </a:solidFill>
                  <a:latin typeface="Malgun Gothic"/>
                  <a:cs typeface="Malgun Gothic"/>
                </a:rPr>
                <a:t>뭘</a:t>
              </a:r>
              <a:r>
                <a:rPr b="1" spc="-130" dirty="0" smtClean="0">
                  <a:solidFill>
                    <a:srgbClr val="231F20"/>
                  </a:solidFill>
                  <a:latin typeface="Malgun Gothic"/>
                  <a:cs typeface="Malgun Gothic"/>
                </a:rPr>
                <a:t> </a:t>
              </a:r>
              <a:r>
                <a:rPr b="1" spc="-65" dirty="0" err="1" smtClean="0">
                  <a:solidFill>
                    <a:srgbClr val="231F20"/>
                  </a:solidFill>
                  <a:latin typeface="Malgun Gothic"/>
                  <a:cs typeface="Malgun Gothic"/>
                </a:rPr>
                <a:t>해요</a:t>
              </a:r>
              <a:r>
                <a:rPr b="1" spc="-65" dirty="0" smtClean="0">
                  <a:solidFill>
                    <a:srgbClr val="231F20"/>
                  </a:solidFill>
                  <a:latin typeface="Malgun Gothic"/>
                  <a:cs typeface="Malgun Gothic"/>
                </a:rPr>
                <a:t>?</a:t>
              </a:r>
              <a:endParaRPr lang="en-US" b="1" spc="-65" dirty="0" smtClean="0">
                <a:solidFill>
                  <a:srgbClr val="231F20"/>
                </a:solidFill>
                <a:latin typeface="Malgun Gothic"/>
                <a:cs typeface="Malgun Gothic"/>
              </a:endParaRPr>
            </a:p>
            <a:p>
              <a:pPr marL="12700">
                <a:lnSpc>
                  <a:spcPct val="100000"/>
                </a:lnSpc>
                <a:tabLst>
                  <a:tab pos="248920" algn="l"/>
                </a:tabLst>
              </a:pPr>
              <a:r>
                <a:rPr lang="en-US" b="1" spc="-65" dirty="0">
                  <a:solidFill>
                    <a:srgbClr val="231F20"/>
                  </a:solidFill>
                  <a:latin typeface="Malgun Gothic"/>
                  <a:cs typeface="Malgun Gothic"/>
                </a:rPr>
                <a:t> </a:t>
              </a:r>
              <a:r>
                <a:rPr lang="en-US" b="1" spc="-65" dirty="0" smtClean="0">
                  <a:solidFill>
                    <a:srgbClr val="231F20"/>
                  </a:solidFill>
                  <a:latin typeface="Malgun Gothic"/>
                  <a:cs typeface="Malgun Gothic"/>
                </a:rPr>
                <a:t>  </a:t>
              </a:r>
              <a:endParaRPr b="1" dirty="0">
                <a:latin typeface="Malgun Gothic"/>
                <a:cs typeface="Malgun Gothic"/>
              </a:endParaRPr>
            </a:p>
            <a:p>
              <a:pPr>
                <a:lnSpc>
                  <a:spcPts val="800"/>
                </a:lnSpc>
                <a:spcBef>
                  <a:spcPts val="40"/>
                </a:spcBef>
              </a:pPr>
              <a:endParaRPr sz="800" dirty="0"/>
            </a:p>
            <a:p>
              <a:pPr marL="248920">
                <a:lnSpc>
                  <a:spcPct val="100000"/>
                </a:lnSpc>
                <a:tabLst>
                  <a:tab pos="2985135" algn="l"/>
                </a:tabLst>
              </a:pPr>
              <a:r>
                <a:rPr sz="1200" spc="30" dirty="0" smtClean="0">
                  <a:solidFill>
                    <a:srgbClr val="231F20"/>
                  </a:solidFill>
                  <a:latin typeface="Malgun Gothic"/>
                  <a:cs typeface="Malgun Gothic"/>
                </a:rPr>
                <a:t>.</a:t>
              </a:r>
              <a:endParaRPr sz="1200" dirty="0">
                <a:latin typeface="Malgun Gothic"/>
                <a:cs typeface="Malgun Gothic"/>
              </a:endParaRPr>
            </a:p>
          </p:txBody>
        </p:sp>
        <p:sp>
          <p:nvSpPr>
            <p:cNvPr id="61" name="object 52"/>
            <p:cNvSpPr txBox="1"/>
            <p:nvPr/>
          </p:nvSpPr>
          <p:spPr>
            <a:xfrm>
              <a:off x="1136841" y="4394975"/>
              <a:ext cx="3049905" cy="719280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  <a:tabLst>
                  <a:tab pos="248920" algn="l"/>
                </a:tabLst>
              </a:pPr>
              <a:r>
                <a:rPr lang="en-US" b="1" spc="-145" dirty="0" smtClean="0">
                  <a:solidFill>
                    <a:srgbClr val="231F20"/>
                  </a:solidFill>
                  <a:latin typeface="Malgun Gothic"/>
                  <a:cs typeface="Malgun Gothic"/>
                </a:rPr>
                <a:t>     </a:t>
              </a:r>
              <a:r>
                <a:rPr lang="en-US" b="1" spc="-145" dirty="0" smtClean="0">
                  <a:solidFill>
                    <a:srgbClr val="231F20"/>
                  </a:solidFill>
                  <a:latin typeface="Malgun Gothic"/>
                  <a:cs typeface="Malgun Gothic"/>
                </a:rPr>
                <a:t>2. </a:t>
              </a:r>
              <a:r>
                <a:rPr lang="ko-KR" altLang="en-US" b="1" spc="-145" dirty="0" smtClean="0">
                  <a:solidFill>
                    <a:srgbClr val="231F20"/>
                  </a:solidFill>
                  <a:latin typeface="Malgun Gothic"/>
                  <a:cs typeface="Malgun Gothic"/>
                </a:rPr>
                <a:t>아빠는 </a:t>
              </a:r>
              <a:r>
                <a:rPr b="1" spc="-130" dirty="0" smtClean="0">
                  <a:solidFill>
                    <a:srgbClr val="231F20"/>
                  </a:solidFill>
                  <a:latin typeface="Malgun Gothic"/>
                  <a:cs typeface="Malgun Gothic"/>
                </a:rPr>
                <a:t> </a:t>
              </a:r>
              <a:r>
                <a:rPr b="1" spc="-145" dirty="0" smtClean="0">
                  <a:solidFill>
                    <a:srgbClr val="231F20"/>
                  </a:solidFill>
                  <a:latin typeface="Malgun Gothic"/>
                  <a:cs typeface="Malgun Gothic"/>
                </a:rPr>
                <a:t>어디</a:t>
              </a:r>
              <a:r>
                <a:rPr b="1" spc="-110" dirty="0" smtClean="0">
                  <a:solidFill>
                    <a:srgbClr val="231F20"/>
                  </a:solidFill>
                  <a:latin typeface="Malgun Gothic"/>
                  <a:cs typeface="Malgun Gothic"/>
                </a:rPr>
                <a:t>에</a:t>
              </a:r>
              <a:r>
                <a:rPr b="1" spc="-130" dirty="0" smtClean="0">
                  <a:solidFill>
                    <a:srgbClr val="231F20"/>
                  </a:solidFill>
                  <a:latin typeface="Malgun Gothic"/>
                  <a:cs typeface="Malgun Gothic"/>
                </a:rPr>
                <a:t> </a:t>
              </a:r>
              <a:r>
                <a:rPr b="1" spc="-95" dirty="0" smtClean="0">
                  <a:solidFill>
                    <a:srgbClr val="231F20"/>
                  </a:solidFill>
                  <a:latin typeface="Malgun Gothic"/>
                  <a:cs typeface="Malgun Gothic"/>
                </a:rPr>
                <a:t>있어요</a:t>
              </a:r>
              <a:r>
                <a:rPr b="1" spc="-30" dirty="0" smtClean="0">
                  <a:solidFill>
                    <a:srgbClr val="231F20"/>
                  </a:solidFill>
                  <a:latin typeface="Malgun Gothic"/>
                  <a:cs typeface="Malgun Gothic"/>
                </a:rPr>
                <a:t>?</a:t>
              </a:r>
              <a:r>
                <a:rPr b="1" spc="-130" dirty="0" smtClean="0">
                  <a:solidFill>
                    <a:srgbClr val="231F20"/>
                  </a:solidFill>
                  <a:latin typeface="Malgun Gothic"/>
                  <a:cs typeface="Malgun Gothic"/>
                </a:rPr>
                <a:t> </a:t>
              </a:r>
              <a:r>
                <a:rPr b="1" spc="-110" dirty="0" smtClean="0">
                  <a:solidFill>
                    <a:srgbClr val="231F20"/>
                  </a:solidFill>
                  <a:latin typeface="Malgun Gothic"/>
                  <a:cs typeface="Malgun Gothic"/>
                </a:rPr>
                <a:t>뭘</a:t>
              </a:r>
              <a:r>
                <a:rPr b="1" spc="-130" dirty="0" smtClean="0">
                  <a:solidFill>
                    <a:srgbClr val="231F20"/>
                  </a:solidFill>
                  <a:latin typeface="Malgun Gothic"/>
                  <a:cs typeface="Malgun Gothic"/>
                </a:rPr>
                <a:t> </a:t>
              </a:r>
              <a:r>
                <a:rPr b="1" spc="-65" dirty="0" smtClean="0">
                  <a:solidFill>
                    <a:srgbClr val="231F20"/>
                  </a:solidFill>
                  <a:latin typeface="Malgun Gothic"/>
                  <a:cs typeface="Malgun Gothic"/>
                </a:rPr>
                <a:t>해요?</a:t>
              </a:r>
              <a:endParaRPr b="1" dirty="0">
                <a:latin typeface="Malgun Gothic"/>
                <a:cs typeface="Malgun Gothic"/>
              </a:endParaRPr>
            </a:p>
            <a:p>
              <a:pPr>
                <a:lnSpc>
                  <a:spcPts val="800"/>
                </a:lnSpc>
                <a:spcBef>
                  <a:spcPts val="40"/>
                </a:spcBef>
              </a:pPr>
              <a:endParaRPr sz="800" dirty="0"/>
            </a:p>
            <a:p>
              <a:pPr marL="248920">
                <a:lnSpc>
                  <a:spcPct val="100000"/>
                </a:lnSpc>
                <a:tabLst>
                  <a:tab pos="2985135" algn="l"/>
                </a:tabLst>
              </a:pPr>
              <a:endParaRPr lang="en-US" sz="1200" u="sng" spc="100" dirty="0" smtClean="0">
                <a:solidFill>
                  <a:srgbClr val="231F20"/>
                </a:solidFill>
                <a:latin typeface="Malgun Gothic"/>
                <a:cs typeface="Malgun Gothic"/>
              </a:endParaRPr>
            </a:p>
            <a:p>
              <a:pPr marL="248920">
                <a:lnSpc>
                  <a:spcPct val="100000"/>
                </a:lnSpc>
                <a:tabLst>
                  <a:tab pos="2985135" algn="l"/>
                </a:tabLst>
              </a:pPr>
              <a:r>
                <a:rPr sz="1200" spc="30" dirty="0" smtClean="0">
                  <a:solidFill>
                    <a:srgbClr val="231F20"/>
                  </a:solidFill>
                  <a:latin typeface="Malgun Gothic"/>
                  <a:cs typeface="Malgun Gothic"/>
                </a:rPr>
                <a:t>.</a:t>
              </a:r>
              <a:endParaRPr sz="1200" dirty="0">
                <a:latin typeface="Malgun Gothic"/>
                <a:cs typeface="Malgun Gothic"/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1529293" y="4176717"/>
            <a:ext cx="43662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u="sng" spc="100" dirty="0">
                <a:solidFill>
                  <a:schemeClr val="accent1">
                    <a:lumMod val="75000"/>
                  </a:schemeClr>
                </a:solidFill>
                <a:latin typeface="Malgun Gothic"/>
                <a:cs typeface="Malgun Gothic"/>
              </a:rPr>
              <a:t>제이슨은 교실에 있어요</a:t>
            </a:r>
            <a:r>
              <a:rPr lang="en-US" altLang="ko-KR" b="1" u="sng" spc="100" dirty="0">
                <a:solidFill>
                  <a:schemeClr val="accent1">
                    <a:lumMod val="75000"/>
                  </a:schemeClr>
                </a:solidFill>
                <a:latin typeface="Malgun Gothic"/>
                <a:cs typeface="Malgun Gothic"/>
              </a:rPr>
              <a:t>. </a:t>
            </a:r>
            <a:r>
              <a:rPr lang="ko-KR" altLang="en-US" b="1" u="sng" spc="100" dirty="0">
                <a:solidFill>
                  <a:schemeClr val="accent1">
                    <a:lumMod val="75000"/>
                  </a:schemeClr>
                </a:solidFill>
                <a:latin typeface="Malgun Gothic"/>
                <a:cs typeface="Malgun Gothic"/>
              </a:rPr>
              <a:t>책을 읽어요</a:t>
            </a:r>
            <a:endParaRPr lang="en-US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1481555" y="5349894"/>
            <a:ext cx="43662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b="1" u="sng" spc="100" dirty="0" smtClean="0">
                <a:solidFill>
                  <a:schemeClr val="accent1">
                    <a:lumMod val="75000"/>
                  </a:schemeClr>
                </a:solidFill>
                <a:latin typeface="Malgun Gothic"/>
                <a:cs typeface="Malgun Gothic"/>
              </a:rPr>
              <a:t>아빠는 부엌에 있어요</a:t>
            </a:r>
            <a:r>
              <a:rPr lang="en-US" altLang="ko-KR" b="1" u="sng" spc="100" dirty="0" smtClean="0">
                <a:solidFill>
                  <a:schemeClr val="accent1">
                    <a:lumMod val="75000"/>
                  </a:schemeClr>
                </a:solidFill>
                <a:latin typeface="Malgun Gothic"/>
                <a:cs typeface="Malgun Gothic"/>
              </a:rPr>
              <a:t>. </a:t>
            </a:r>
            <a:r>
              <a:rPr lang="ko-KR" altLang="en-US" b="1" u="sng" spc="100" dirty="0" smtClean="0">
                <a:solidFill>
                  <a:schemeClr val="accent1">
                    <a:lumMod val="75000"/>
                  </a:schemeClr>
                </a:solidFill>
                <a:latin typeface="Malgun Gothic"/>
                <a:cs typeface="Malgun Gothic"/>
              </a:rPr>
              <a:t>요리를 해요</a:t>
            </a:r>
            <a:r>
              <a:rPr lang="en-US" altLang="ko-KR" u="sng" spc="100" dirty="0" smtClean="0">
                <a:latin typeface="Malgun Gothic"/>
                <a:cs typeface="Malgun Gothic"/>
              </a:rPr>
              <a:t>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23602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36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-9832" y="6248400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제목 1">
            <a:extLst>
              <a:ext uri="{FF2B5EF4-FFF2-40B4-BE49-F238E27FC236}">
                <a16:creationId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2134"/>
            <a:ext cx="9036496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97 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읽고 써 봐요</a:t>
            </a:r>
            <a:r>
              <a:rPr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r>
              <a:rPr lang="en-US" altLang="ko-KR" sz="2500" b="1" dirty="0" smtClean="0">
                <a:solidFill>
                  <a:schemeClr val="bg1"/>
                </a:solidFill>
                <a:latin typeface="Malgun Gothic (Body)"/>
              </a:rPr>
              <a:t> Let’s Read &amp; Write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sp>
        <p:nvSpPr>
          <p:cNvPr id="14" name="object 37"/>
          <p:cNvSpPr txBox="1"/>
          <p:nvPr/>
        </p:nvSpPr>
        <p:spPr>
          <a:xfrm>
            <a:off x="381000" y="919423"/>
            <a:ext cx="7162800" cy="33954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en-US" altLang="ko-KR" sz="2400" b="1" spc="-25" dirty="0">
                <a:solidFill>
                  <a:srgbClr val="F5821F"/>
                </a:solidFill>
                <a:latin typeface="Arial"/>
                <a:cs typeface="Arial"/>
              </a:rPr>
              <a:t>2</a:t>
            </a:r>
            <a:r>
              <a:rPr lang="en-US" altLang="ko-KR" sz="2400" b="1" spc="10" dirty="0" smtClean="0">
                <a:solidFill>
                  <a:srgbClr val="F5821F"/>
                </a:solidFill>
                <a:latin typeface="Arial"/>
                <a:cs typeface="Arial"/>
              </a:rPr>
              <a:t>.</a:t>
            </a:r>
            <a:r>
              <a:rPr lang="ko-KR" altLang="en-US" sz="2400" b="1" spc="204" dirty="0" smtClean="0">
                <a:solidFill>
                  <a:srgbClr val="F5821F"/>
                </a:solidFill>
                <a:latin typeface="Arial"/>
                <a:cs typeface="Arial"/>
              </a:rPr>
              <a:t> </a:t>
            </a:r>
            <a:r>
              <a:rPr lang="ko-KR" altLang="en-US" sz="2400" spc="-232" baseline="4444" dirty="0">
                <a:solidFill>
                  <a:srgbClr val="231F20"/>
                </a:solidFill>
                <a:latin typeface="Malgun Gothic"/>
                <a:cs typeface="Arial"/>
              </a:rPr>
              <a:t>그</a:t>
            </a:r>
            <a:r>
              <a:rPr lang="ko-KR" altLang="en-US" sz="2400" spc="-232" baseline="4444" dirty="0" smtClean="0">
                <a:solidFill>
                  <a:srgbClr val="231F20"/>
                </a:solidFill>
                <a:latin typeface="Malgun Gothic"/>
                <a:cs typeface="Malgun Gothic"/>
              </a:rPr>
              <a:t>림을 보고 위의 글처럼 써 보세요</a:t>
            </a:r>
            <a:r>
              <a:rPr lang="en-US" altLang="ko-KR" sz="2400" spc="-232" baseline="4444" dirty="0" smtClean="0">
                <a:solidFill>
                  <a:srgbClr val="231F20"/>
                </a:solidFill>
                <a:latin typeface="Malgun Gothic"/>
                <a:cs typeface="Malgun Gothic"/>
              </a:rPr>
              <a:t>.</a:t>
            </a:r>
          </a:p>
          <a:p>
            <a:pPr marL="12700">
              <a:lnSpc>
                <a:spcPct val="100000"/>
              </a:lnSpc>
            </a:pPr>
            <a:r>
              <a:rPr lang="en-US" altLang="ko-KR" sz="1500" spc="-232" baseline="4444" dirty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lang="en-US" altLang="ko-KR" sz="1500" spc="-232" baseline="4444" dirty="0" smtClean="0">
                <a:solidFill>
                  <a:srgbClr val="231F20"/>
                </a:solidFill>
                <a:latin typeface="Malgun Gothic"/>
                <a:cs typeface="Malgun Gothic"/>
              </a:rPr>
              <a:t>        </a:t>
            </a:r>
            <a:r>
              <a:rPr lang="en-US" sz="1500" spc="5" dirty="0" smtClean="0">
                <a:solidFill>
                  <a:srgbClr val="808285"/>
                </a:solidFill>
                <a:latin typeface="Arial"/>
                <a:cs typeface="Arial"/>
              </a:rPr>
              <a:t>Look ant at the picture and write as shown in the example above</a:t>
            </a:r>
            <a:endParaRPr lang="en-US" sz="1500" dirty="0">
              <a:latin typeface="Arial"/>
              <a:cs typeface="Arial"/>
            </a:endParaRPr>
          </a:p>
        </p:txBody>
      </p:sp>
      <p:sp>
        <p:nvSpPr>
          <p:cNvPr id="24" name="object 33"/>
          <p:cNvSpPr/>
          <p:nvPr/>
        </p:nvSpPr>
        <p:spPr>
          <a:xfrm>
            <a:off x="772784" y="4035497"/>
            <a:ext cx="200267" cy="223629"/>
          </a:xfrm>
          <a:custGeom>
            <a:avLst/>
            <a:gdLst/>
            <a:ahLst/>
            <a:cxnLst/>
            <a:rect l="l" t="t" r="r" b="b"/>
            <a:pathLst>
              <a:path w="180009" h="179997">
                <a:moveTo>
                  <a:pt x="36004" y="0"/>
                </a:moveTo>
                <a:lnTo>
                  <a:pt x="15224" y="558"/>
                </a:lnTo>
                <a:lnTo>
                  <a:pt x="4531" y="4469"/>
                </a:lnTo>
                <a:lnTo>
                  <a:pt x="574" y="15083"/>
                </a:lnTo>
                <a:lnTo>
                  <a:pt x="0" y="35754"/>
                </a:lnTo>
                <a:lnTo>
                  <a:pt x="6" y="144236"/>
                </a:lnTo>
                <a:lnTo>
                  <a:pt x="558" y="164780"/>
                </a:lnTo>
                <a:lnTo>
                  <a:pt x="4471" y="175469"/>
                </a:lnTo>
                <a:lnTo>
                  <a:pt x="15091" y="179423"/>
                </a:lnTo>
                <a:lnTo>
                  <a:pt x="35773" y="179997"/>
                </a:lnTo>
                <a:lnTo>
                  <a:pt x="144005" y="179997"/>
                </a:lnTo>
                <a:lnTo>
                  <a:pt x="164787" y="179438"/>
                </a:lnTo>
                <a:lnTo>
                  <a:pt x="175480" y="175526"/>
                </a:lnTo>
                <a:lnTo>
                  <a:pt x="179436" y="164910"/>
                </a:lnTo>
                <a:lnTo>
                  <a:pt x="180009" y="144236"/>
                </a:lnTo>
                <a:lnTo>
                  <a:pt x="180003" y="35754"/>
                </a:lnTo>
                <a:lnTo>
                  <a:pt x="164925" y="574"/>
                </a:lnTo>
                <a:lnTo>
                  <a:pt x="36004" y="0"/>
                </a:lnTo>
                <a:close/>
              </a:path>
            </a:pathLst>
          </a:custGeom>
          <a:solidFill>
            <a:srgbClr val="A7A9AC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5" name="object 38"/>
          <p:cNvSpPr txBox="1"/>
          <p:nvPr/>
        </p:nvSpPr>
        <p:spPr>
          <a:xfrm>
            <a:off x="811252" y="4031898"/>
            <a:ext cx="200267" cy="22362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100" b="1" dirty="0" smtClean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1100">
              <a:latin typeface="Arial"/>
              <a:cs typeface="Arial"/>
            </a:endParaRPr>
          </a:p>
        </p:txBody>
      </p:sp>
      <p:sp>
        <p:nvSpPr>
          <p:cNvPr id="26" name="object 33"/>
          <p:cNvSpPr/>
          <p:nvPr/>
        </p:nvSpPr>
        <p:spPr>
          <a:xfrm>
            <a:off x="772784" y="2164576"/>
            <a:ext cx="200267" cy="223629"/>
          </a:xfrm>
          <a:custGeom>
            <a:avLst/>
            <a:gdLst/>
            <a:ahLst/>
            <a:cxnLst/>
            <a:rect l="l" t="t" r="r" b="b"/>
            <a:pathLst>
              <a:path w="180009" h="179997">
                <a:moveTo>
                  <a:pt x="36004" y="0"/>
                </a:moveTo>
                <a:lnTo>
                  <a:pt x="15224" y="558"/>
                </a:lnTo>
                <a:lnTo>
                  <a:pt x="4531" y="4469"/>
                </a:lnTo>
                <a:lnTo>
                  <a:pt x="574" y="15083"/>
                </a:lnTo>
                <a:lnTo>
                  <a:pt x="0" y="35754"/>
                </a:lnTo>
                <a:lnTo>
                  <a:pt x="6" y="144236"/>
                </a:lnTo>
                <a:lnTo>
                  <a:pt x="558" y="164780"/>
                </a:lnTo>
                <a:lnTo>
                  <a:pt x="4471" y="175469"/>
                </a:lnTo>
                <a:lnTo>
                  <a:pt x="15091" y="179423"/>
                </a:lnTo>
                <a:lnTo>
                  <a:pt x="35773" y="179997"/>
                </a:lnTo>
                <a:lnTo>
                  <a:pt x="144005" y="179997"/>
                </a:lnTo>
                <a:lnTo>
                  <a:pt x="164787" y="179438"/>
                </a:lnTo>
                <a:lnTo>
                  <a:pt x="175480" y="175526"/>
                </a:lnTo>
                <a:lnTo>
                  <a:pt x="179436" y="164910"/>
                </a:lnTo>
                <a:lnTo>
                  <a:pt x="180009" y="144236"/>
                </a:lnTo>
                <a:lnTo>
                  <a:pt x="180003" y="35754"/>
                </a:lnTo>
                <a:lnTo>
                  <a:pt x="164925" y="574"/>
                </a:lnTo>
                <a:lnTo>
                  <a:pt x="36004" y="0"/>
                </a:lnTo>
                <a:close/>
              </a:path>
            </a:pathLst>
          </a:custGeom>
          <a:solidFill>
            <a:srgbClr val="A7A9AC"/>
          </a:solidFill>
        </p:spPr>
        <p:txBody>
          <a:bodyPr wrap="square" lIns="0" tIns="0" rIns="0" bIns="0" rtlCol="0">
            <a:noAutofit/>
          </a:bodyPr>
          <a:lstStyle/>
          <a:p>
            <a:endParaRPr b="1"/>
          </a:p>
        </p:txBody>
      </p:sp>
      <p:sp>
        <p:nvSpPr>
          <p:cNvPr id="27" name="object 38"/>
          <p:cNvSpPr txBox="1"/>
          <p:nvPr/>
        </p:nvSpPr>
        <p:spPr>
          <a:xfrm>
            <a:off x="811252" y="2160977"/>
            <a:ext cx="200267" cy="223629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en-US" sz="1100" b="1" dirty="0" smtClean="0">
                <a:solidFill>
                  <a:schemeClr val="bg1"/>
                </a:solidFill>
                <a:latin typeface="Arial"/>
                <a:cs typeface="Arial"/>
              </a:rPr>
              <a:t>1</a:t>
            </a:r>
            <a:endParaRPr sz="11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60" name="object 52"/>
          <p:cNvSpPr txBox="1"/>
          <p:nvPr/>
        </p:nvSpPr>
        <p:spPr>
          <a:xfrm>
            <a:off x="3124200" y="2362200"/>
            <a:ext cx="5352256" cy="1337982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200000"/>
              </a:lnSpc>
              <a:tabLst>
                <a:tab pos="248920" algn="l"/>
              </a:tabLst>
            </a:pPr>
            <a:r>
              <a:rPr sz="1600" u="sng" spc="100" dirty="0" smtClean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lang="en-US" sz="1600" u="sng" spc="100" dirty="0">
                <a:solidFill>
                  <a:srgbClr val="231F20"/>
                </a:solidFill>
                <a:latin typeface="Malgun Gothic"/>
                <a:cs typeface="Malgun Gothic"/>
              </a:rPr>
              <a:t>	</a:t>
            </a:r>
            <a:r>
              <a:rPr lang="ko-KR" altLang="en-US" sz="1600" b="1" u="sng" spc="100" dirty="0" smtClean="0">
                <a:solidFill>
                  <a:schemeClr val="accent1">
                    <a:lumMod val="75000"/>
                  </a:schemeClr>
                </a:solidFill>
                <a:latin typeface="Malgun Gothic"/>
                <a:cs typeface="Malgun Gothic"/>
              </a:rPr>
              <a:t>민수는 집에 있어요</a:t>
            </a:r>
            <a:r>
              <a:rPr lang="en-US" altLang="ko-KR" sz="1600" b="1" u="sng" spc="100" dirty="0" smtClean="0">
                <a:solidFill>
                  <a:schemeClr val="accent1">
                    <a:lumMod val="75000"/>
                  </a:schemeClr>
                </a:solidFill>
                <a:latin typeface="Malgun Gothic"/>
                <a:cs typeface="Malgun Gothic"/>
              </a:rPr>
              <a:t>.</a:t>
            </a:r>
            <a:r>
              <a:rPr lang="en-US" sz="1600" b="1" u="sng" spc="100" dirty="0">
                <a:solidFill>
                  <a:schemeClr val="accent1">
                    <a:lumMod val="75000"/>
                  </a:schemeClr>
                </a:solidFill>
                <a:latin typeface="Malgun Gothic"/>
                <a:cs typeface="Malgun Gothic"/>
              </a:rPr>
              <a:t>				</a:t>
            </a:r>
            <a:r>
              <a:rPr lang="ko-KR" altLang="en-US" sz="1600" b="1" u="sng" spc="100" dirty="0" smtClean="0">
                <a:solidFill>
                  <a:schemeClr val="accent1">
                    <a:lumMod val="75000"/>
                  </a:schemeClr>
                </a:solidFill>
                <a:latin typeface="Malgun Gothic"/>
                <a:cs typeface="Malgun Gothic"/>
              </a:rPr>
              <a:t>지금 민수는 방에 있어요</a:t>
            </a:r>
            <a:r>
              <a:rPr lang="en-US" altLang="ko-KR" sz="1600" b="1" u="sng" spc="100" dirty="0" smtClean="0">
                <a:solidFill>
                  <a:schemeClr val="accent1">
                    <a:lumMod val="75000"/>
                  </a:schemeClr>
                </a:solidFill>
                <a:latin typeface="Malgun Gothic"/>
                <a:cs typeface="Malgun Gothic"/>
              </a:rPr>
              <a:t>.</a:t>
            </a:r>
            <a:r>
              <a:rPr lang="en-US" sz="1600" b="1" u="sng" spc="100" dirty="0">
                <a:solidFill>
                  <a:schemeClr val="accent1">
                    <a:lumMod val="75000"/>
                  </a:schemeClr>
                </a:solidFill>
                <a:latin typeface="Malgun Gothic"/>
                <a:cs typeface="Malgun Gothic"/>
              </a:rPr>
              <a:t>				</a:t>
            </a:r>
            <a:r>
              <a:rPr lang="ko-KR" altLang="en-US" sz="1600" b="1" u="sng" spc="100" dirty="0" smtClean="0">
                <a:solidFill>
                  <a:schemeClr val="accent1">
                    <a:lumMod val="75000"/>
                  </a:schemeClr>
                </a:solidFill>
                <a:latin typeface="Malgun Gothic"/>
                <a:cs typeface="Malgun Gothic"/>
              </a:rPr>
              <a:t>공부를 해요</a:t>
            </a:r>
            <a:r>
              <a:rPr lang="en-US" altLang="ko-KR" sz="1600" b="1" u="sng" spc="100" dirty="0" smtClean="0">
                <a:solidFill>
                  <a:schemeClr val="accent1">
                    <a:lumMod val="75000"/>
                  </a:schemeClr>
                </a:solidFill>
                <a:latin typeface="Malgun Gothic"/>
                <a:cs typeface="Malgun Gothic"/>
              </a:rPr>
              <a:t>.</a:t>
            </a:r>
            <a:r>
              <a:rPr lang="en-US" sz="1600" b="1" u="sng" spc="100" dirty="0" smtClean="0">
                <a:solidFill>
                  <a:schemeClr val="accent1">
                    <a:lumMod val="75000"/>
                  </a:schemeClr>
                </a:solidFill>
                <a:latin typeface="Malgun Gothic"/>
                <a:cs typeface="Malgun Gothic"/>
              </a:rPr>
              <a:t>	</a:t>
            </a:r>
            <a:r>
              <a:rPr lang="en-US" sz="1600" u="sng" spc="100" dirty="0" smtClean="0">
                <a:solidFill>
                  <a:srgbClr val="231F20"/>
                </a:solidFill>
                <a:latin typeface="Malgun Gothic"/>
                <a:cs typeface="Malgun Gothic"/>
              </a:rPr>
              <a:t>			</a:t>
            </a:r>
            <a:endParaRPr sz="1600" dirty="0">
              <a:latin typeface="Malgun Gothic"/>
              <a:cs typeface="Malgun Gothic"/>
            </a:endParaRPr>
          </a:p>
        </p:txBody>
      </p:sp>
      <p:sp>
        <p:nvSpPr>
          <p:cNvPr id="42" name="object 40"/>
          <p:cNvSpPr/>
          <p:nvPr/>
        </p:nvSpPr>
        <p:spPr>
          <a:xfrm>
            <a:off x="1153784" y="2251114"/>
            <a:ext cx="1773867" cy="154066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8" name="object 42"/>
          <p:cNvSpPr/>
          <p:nvPr/>
        </p:nvSpPr>
        <p:spPr>
          <a:xfrm>
            <a:off x="1153785" y="3940519"/>
            <a:ext cx="1773868" cy="154066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49" name="object 52"/>
          <p:cNvSpPr txBox="1"/>
          <p:nvPr/>
        </p:nvSpPr>
        <p:spPr>
          <a:xfrm>
            <a:off x="3116729" y="4023396"/>
            <a:ext cx="5352256" cy="166606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200000"/>
              </a:lnSpc>
              <a:tabLst>
                <a:tab pos="248920" algn="l"/>
              </a:tabLst>
            </a:pPr>
            <a:r>
              <a:rPr sz="1600" b="1" u="sng" spc="100" dirty="0" smtClean="0">
                <a:solidFill>
                  <a:srgbClr val="00B050"/>
                </a:solidFill>
                <a:latin typeface="Malgun Gothic"/>
                <a:cs typeface="Malgun Gothic"/>
              </a:rPr>
              <a:t> </a:t>
            </a:r>
            <a:r>
              <a:rPr lang="en-US" sz="1600" b="1" u="sng" spc="100" dirty="0">
                <a:solidFill>
                  <a:srgbClr val="00B050"/>
                </a:solidFill>
                <a:latin typeface="Malgun Gothic"/>
                <a:cs typeface="Malgun Gothic"/>
              </a:rPr>
              <a:t>	</a:t>
            </a:r>
            <a:r>
              <a:rPr lang="ko-KR" altLang="en-US" sz="1600" b="1" u="sng" spc="100" dirty="0" smtClean="0">
                <a:solidFill>
                  <a:srgbClr val="00B050"/>
                </a:solidFill>
                <a:latin typeface="Malgun Gothic"/>
                <a:cs typeface="Malgun Gothic"/>
              </a:rPr>
              <a:t>엄마는 집에 있어요</a:t>
            </a:r>
            <a:r>
              <a:rPr lang="en-US" altLang="ko-KR" sz="1600" b="1" u="sng" spc="100" dirty="0" smtClean="0">
                <a:solidFill>
                  <a:srgbClr val="00B050"/>
                </a:solidFill>
                <a:latin typeface="Malgun Gothic"/>
                <a:cs typeface="Malgun Gothic"/>
              </a:rPr>
              <a:t>.</a:t>
            </a:r>
            <a:r>
              <a:rPr lang="en-US" sz="1600" b="1" u="sng" spc="100" dirty="0">
                <a:solidFill>
                  <a:srgbClr val="00B050"/>
                </a:solidFill>
                <a:latin typeface="Malgun Gothic"/>
                <a:cs typeface="Malgun Gothic"/>
              </a:rPr>
              <a:t>				</a:t>
            </a:r>
            <a:r>
              <a:rPr lang="ko-KR" altLang="en-US" sz="1600" b="1" u="sng" spc="100" dirty="0" smtClean="0">
                <a:solidFill>
                  <a:srgbClr val="00B050"/>
                </a:solidFill>
                <a:latin typeface="Malgun Gothic"/>
                <a:cs typeface="Malgun Gothic"/>
              </a:rPr>
              <a:t>지금 엄마는 거실에 있어요</a:t>
            </a:r>
            <a:r>
              <a:rPr lang="en-US" altLang="ko-KR" sz="1600" b="1" u="sng" spc="100" dirty="0" smtClean="0">
                <a:solidFill>
                  <a:srgbClr val="00B050"/>
                </a:solidFill>
                <a:latin typeface="Malgun Gothic"/>
                <a:cs typeface="Malgun Gothic"/>
              </a:rPr>
              <a:t>.</a:t>
            </a:r>
            <a:r>
              <a:rPr lang="en-US" sz="1600" b="1" u="sng" spc="100" dirty="0">
                <a:solidFill>
                  <a:srgbClr val="00B050"/>
                </a:solidFill>
                <a:latin typeface="Malgun Gothic"/>
                <a:cs typeface="Malgun Gothic"/>
              </a:rPr>
              <a:t>			</a:t>
            </a:r>
            <a:r>
              <a:rPr lang="ko-KR" altLang="en-US" sz="1600" b="1" u="sng" spc="100" dirty="0" smtClean="0">
                <a:solidFill>
                  <a:srgbClr val="00B050"/>
                </a:solidFill>
                <a:latin typeface="Malgun Gothic"/>
                <a:cs typeface="Malgun Gothic"/>
              </a:rPr>
              <a:t>텔레비전을 봐요</a:t>
            </a:r>
            <a:r>
              <a:rPr lang="en-US" altLang="ko-KR" sz="1600" b="1" u="sng" spc="100" dirty="0" smtClean="0">
                <a:solidFill>
                  <a:srgbClr val="00B050"/>
                </a:solidFill>
                <a:latin typeface="Malgun Gothic"/>
                <a:cs typeface="Malgun Gothic"/>
              </a:rPr>
              <a:t>.</a:t>
            </a:r>
            <a:r>
              <a:rPr lang="en-US" sz="1600" b="1" u="sng" spc="100" dirty="0">
                <a:solidFill>
                  <a:srgbClr val="00B050"/>
                </a:solidFill>
                <a:latin typeface="Malgun Gothic"/>
                <a:cs typeface="Malgun Gothic"/>
              </a:rPr>
              <a:t>		</a:t>
            </a:r>
            <a:endParaRPr sz="1600" b="1" dirty="0">
              <a:solidFill>
                <a:srgbClr val="00B050"/>
              </a:solidFill>
              <a:latin typeface="Malgun Gothic"/>
              <a:cs typeface="Malgun Gothic"/>
            </a:endParaRPr>
          </a:p>
        </p:txBody>
      </p:sp>
    </p:spTree>
    <p:extLst>
      <p:ext uri="{BB962C8B-B14F-4D97-AF65-F5344CB8AC3E}">
        <p14:creationId xmlns:p14="http://schemas.microsoft.com/office/powerpoint/2010/main" val="41272366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5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" grpId="0"/>
      <p:bldP spid="4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7620" y="37148"/>
            <a:ext cx="9036496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98 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함께 해요</a:t>
            </a:r>
            <a:r>
              <a:rPr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r>
              <a:rPr lang="en-US" altLang="ko-KR" sz="2500" b="1" dirty="0" smtClean="0">
                <a:solidFill>
                  <a:schemeClr val="bg1"/>
                </a:solidFill>
                <a:latin typeface="Malgun Gothic (Body)"/>
              </a:rPr>
              <a:t> Join Us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04800" y="757535"/>
            <a:ext cx="784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smtClean="0"/>
              <a:t>몸으로 말해요 </a:t>
            </a:r>
            <a:r>
              <a:rPr lang="en-US" altLang="ko-KR" sz="2400" b="1" dirty="0" smtClean="0"/>
              <a:t>?  </a:t>
            </a:r>
            <a:r>
              <a:rPr lang="en-US" sz="2400" b="1" dirty="0" smtClean="0"/>
              <a:t>  </a:t>
            </a:r>
            <a:r>
              <a:rPr lang="en-US" sz="2400" b="1" dirty="0">
                <a:solidFill>
                  <a:schemeClr val="bg1">
                    <a:lumMod val="50000"/>
                  </a:schemeClr>
                </a:solidFill>
              </a:rPr>
              <a:t>U</a:t>
            </a:r>
            <a:r>
              <a:rPr lang="en-US" sz="2400" b="1" dirty="0" smtClean="0">
                <a:solidFill>
                  <a:schemeClr val="bg1">
                    <a:lumMod val="50000"/>
                  </a:schemeClr>
                </a:solidFill>
              </a:rPr>
              <a:t>se Your body to communicate?</a:t>
            </a:r>
            <a:endParaRPr lang="en-US" sz="2400" b="1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object 9"/>
          <p:cNvSpPr/>
          <p:nvPr/>
        </p:nvSpPr>
        <p:spPr>
          <a:xfrm>
            <a:off x="738671" y="5034474"/>
            <a:ext cx="180009" cy="179997"/>
          </a:xfrm>
          <a:custGeom>
            <a:avLst/>
            <a:gdLst/>
            <a:ahLst/>
            <a:cxnLst/>
            <a:rect l="l" t="t" r="r" b="b"/>
            <a:pathLst>
              <a:path w="180009" h="179997">
                <a:moveTo>
                  <a:pt x="36004" y="0"/>
                </a:moveTo>
                <a:lnTo>
                  <a:pt x="15224" y="558"/>
                </a:lnTo>
                <a:lnTo>
                  <a:pt x="4531" y="4469"/>
                </a:lnTo>
                <a:lnTo>
                  <a:pt x="574" y="15083"/>
                </a:lnTo>
                <a:lnTo>
                  <a:pt x="0" y="35754"/>
                </a:lnTo>
                <a:lnTo>
                  <a:pt x="6" y="144236"/>
                </a:lnTo>
                <a:lnTo>
                  <a:pt x="558" y="164780"/>
                </a:lnTo>
                <a:lnTo>
                  <a:pt x="4471" y="175469"/>
                </a:lnTo>
                <a:lnTo>
                  <a:pt x="15091" y="179423"/>
                </a:lnTo>
                <a:lnTo>
                  <a:pt x="35773" y="179997"/>
                </a:lnTo>
                <a:lnTo>
                  <a:pt x="144005" y="179997"/>
                </a:lnTo>
                <a:lnTo>
                  <a:pt x="164787" y="179438"/>
                </a:lnTo>
                <a:lnTo>
                  <a:pt x="175480" y="175526"/>
                </a:lnTo>
                <a:lnTo>
                  <a:pt x="179436" y="164910"/>
                </a:lnTo>
                <a:lnTo>
                  <a:pt x="180009" y="144236"/>
                </a:lnTo>
                <a:lnTo>
                  <a:pt x="180003" y="35754"/>
                </a:lnTo>
                <a:lnTo>
                  <a:pt x="164925" y="574"/>
                </a:lnTo>
                <a:lnTo>
                  <a:pt x="36004" y="0"/>
                </a:lnTo>
                <a:close/>
              </a:path>
            </a:pathLst>
          </a:custGeom>
          <a:solidFill>
            <a:srgbClr val="B292C4"/>
          </a:solidFill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11" name="object 10"/>
          <p:cNvSpPr/>
          <p:nvPr/>
        </p:nvSpPr>
        <p:spPr>
          <a:xfrm>
            <a:off x="738671" y="5407073"/>
            <a:ext cx="180009" cy="179997"/>
          </a:xfrm>
          <a:custGeom>
            <a:avLst/>
            <a:gdLst/>
            <a:ahLst/>
            <a:cxnLst/>
            <a:rect l="l" t="t" r="r" b="b"/>
            <a:pathLst>
              <a:path w="180009" h="179997">
                <a:moveTo>
                  <a:pt x="36004" y="0"/>
                </a:moveTo>
                <a:lnTo>
                  <a:pt x="15224" y="558"/>
                </a:lnTo>
                <a:lnTo>
                  <a:pt x="4531" y="4469"/>
                </a:lnTo>
                <a:lnTo>
                  <a:pt x="574" y="15083"/>
                </a:lnTo>
                <a:lnTo>
                  <a:pt x="0" y="35754"/>
                </a:lnTo>
                <a:lnTo>
                  <a:pt x="6" y="144236"/>
                </a:lnTo>
                <a:lnTo>
                  <a:pt x="558" y="164780"/>
                </a:lnTo>
                <a:lnTo>
                  <a:pt x="4471" y="175469"/>
                </a:lnTo>
                <a:lnTo>
                  <a:pt x="15091" y="179423"/>
                </a:lnTo>
                <a:lnTo>
                  <a:pt x="35773" y="179997"/>
                </a:lnTo>
                <a:lnTo>
                  <a:pt x="144005" y="179997"/>
                </a:lnTo>
                <a:lnTo>
                  <a:pt x="164787" y="179438"/>
                </a:lnTo>
                <a:lnTo>
                  <a:pt x="175480" y="175526"/>
                </a:lnTo>
                <a:lnTo>
                  <a:pt x="179436" y="164910"/>
                </a:lnTo>
                <a:lnTo>
                  <a:pt x="180009" y="144236"/>
                </a:lnTo>
                <a:lnTo>
                  <a:pt x="180003" y="35754"/>
                </a:lnTo>
                <a:lnTo>
                  <a:pt x="164925" y="574"/>
                </a:lnTo>
                <a:lnTo>
                  <a:pt x="36004" y="0"/>
                </a:lnTo>
                <a:close/>
              </a:path>
            </a:pathLst>
          </a:custGeom>
          <a:solidFill>
            <a:srgbClr val="B292C4"/>
          </a:solidFill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12" name="object 11"/>
          <p:cNvSpPr/>
          <p:nvPr/>
        </p:nvSpPr>
        <p:spPr>
          <a:xfrm>
            <a:off x="738671" y="5779674"/>
            <a:ext cx="180009" cy="179997"/>
          </a:xfrm>
          <a:custGeom>
            <a:avLst/>
            <a:gdLst/>
            <a:ahLst/>
            <a:cxnLst/>
            <a:rect l="l" t="t" r="r" b="b"/>
            <a:pathLst>
              <a:path w="180009" h="179997">
                <a:moveTo>
                  <a:pt x="36004" y="0"/>
                </a:moveTo>
                <a:lnTo>
                  <a:pt x="15224" y="558"/>
                </a:lnTo>
                <a:lnTo>
                  <a:pt x="4531" y="4469"/>
                </a:lnTo>
                <a:lnTo>
                  <a:pt x="574" y="15083"/>
                </a:lnTo>
                <a:lnTo>
                  <a:pt x="0" y="35754"/>
                </a:lnTo>
                <a:lnTo>
                  <a:pt x="6" y="144236"/>
                </a:lnTo>
                <a:lnTo>
                  <a:pt x="558" y="164780"/>
                </a:lnTo>
                <a:lnTo>
                  <a:pt x="4471" y="175469"/>
                </a:lnTo>
                <a:lnTo>
                  <a:pt x="15091" y="179423"/>
                </a:lnTo>
                <a:lnTo>
                  <a:pt x="35773" y="179997"/>
                </a:lnTo>
                <a:lnTo>
                  <a:pt x="144005" y="179997"/>
                </a:lnTo>
                <a:lnTo>
                  <a:pt x="164787" y="179438"/>
                </a:lnTo>
                <a:lnTo>
                  <a:pt x="175480" y="175526"/>
                </a:lnTo>
                <a:lnTo>
                  <a:pt x="179436" y="164910"/>
                </a:lnTo>
                <a:lnTo>
                  <a:pt x="180009" y="144236"/>
                </a:lnTo>
                <a:lnTo>
                  <a:pt x="180003" y="35754"/>
                </a:lnTo>
                <a:lnTo>
                  <a:pt x="164925" y="574"/>
                </a:lnTo>
                <a:lnTo>
                  <a:pt x="36004" y="0"/>
                </a:lnTo>
                <a:close/>
              </a:path>
            </a:pathLst>
          </a:custGeom>
          <a:solidFill>
            <a:srgbClr val="B292C4"/>
          </a:solidFill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13" name="object 13"/>
          <p:cNvSpPr txBox="1"/>
          <p:nvPr/>
        </p:nvSpPr>
        <p:spPr>
          <a:xfrm>
            <a:off x="762000" y="4631548"/>
            <a:ext cx="5132655" cy="5842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en-US" sz="1400" spc="5" dirty="0" smtClean="0">
                <a:solidFill>
                  <a:srgbClr val="231F20"/>
                </a:solidFill>
                <a:latin typeface="Arial"/>
                <a:cs typeface="Arial"/>
              </a:rPr>
              <a:t>Make motions with your body to make expressions.</a:t>
            </a:r>
            <a:endParaRPr sz="1400" dirty="0">
              <a:latin typeface="Arial"/>
              <a:cs typeface="Arial"/>
            </a:endParaRPr>
          </a:p>
          <a:p>
            <a:pPr>
              <a:lnSpc>
                <a:spcPts val="1300"/>
              </a:lnSpc>
              <a:spcBef>
                <a:spcPts val="97"/>
              </a:spcBef>
            </a:pPr>
            <a:endParaRPr sz="1400" dirty="0"/>
          </a:p>
          <a:p>
            <a:pPr marL="27305">
              <a:lnSpc>
                <a:spcPct val="100000"/>
              </a:lnSpc>
              <a:tabLst>
                <a:tab pos="264160" algn="l"/>
              </a:tabLst>
            </a:pPr>
            <a:r>
              <a:rPr sz="1400" b="1" baseline="2525" dirty="0" smtClean="0">
                <a:solidFill>
                  <a:srgbClr val="FFFFFF"/>
                </a:solidFill>
                <a:latin typeface="Arial"/>
                <a:cs typeface="Arial"/>
              </a:rPr>
              <a:t>1	</a:t>
            </a:r>
            <a:r>
              <a:rPr lang="en-US" sz="1400" spc="-15" dirty="0" smtClean="0">
                <a:solidFill>
                  <a:srgbClr val="231F20"/>
                </a:solidFill>
                <a:latin typeface="Arial"/>
                <a:cs typeface="Arial"/>
              </a:rPr>
              <a:t>Form teams with five to six people</a:t>
            </a:r>
            <a:r>
              <a:rPr sz="1400" spc="5" dirty="0" smtClean="0">
                <a:solidFill>
                  <a:srgbClr val="231F20"/>
                </a:solidFill>
                <a:latin typeface="Arial"/>
                <a:cs typeface="Arial"/>
              </a:rPr>
              <a:t>.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777138" y="5403474"/>
            <a:ext cx="103505" cy="17843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400" b="1" dirty="0" smtClean="0">
                <a:solidFill>
                  <a:srgbClr val="FFFFFF"/>
                </a:solidFill>
                <a:latin typeface="Arial"/>
                <a:cs typeface="Arial"/>
              </a:rPr>
              <a:t>2</a:t>
            </a:r>
            <a:endParaRPr sz="14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1014026" y="5394966"/>
            <a:ext cx="5642629" cy="186943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en-US" sz="1400" spc="-10" dirty="0" smtClean="0">
                <a:solidFill>
                  <a:srgbClr val="231F20"/>
                </a:solidFill>
                <a:latin typeface="Arial"/>
                <a:cs typeface="Arial"/>
              </a:rPr>
              <a:t>One person form each team will take a picture card.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777138" y="5735562"/>
            <a:ext cx="6080862" cy="44005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48920" marR="12700" indent="-236854">
              <a:lnSpc>
                <a:spcPct val="117500"/>
              </a:lnSpc>
              <a:tabLst>
                <a:tab pos="248920" algn="l"/>
              </a:tabLst>
            </a:pPr>
            <a:r>
              <a:rPr sz="1400" b="1" baseline="2525" dirty="0" smtClean="0">
                <a:solidFill>
                  <a:srgbClr val="FFFFFF"/>
                </a:solidFill>
                <a:latin typeface="Arial"/>
                <a:cs typeface="Arial"/>
              </a:rPr>
              <a:t>3</a:t>
            </a:r>
            <a:r>
              <a:rPr lang="en-US" sz="1400" b="1" baseline="252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lang="en-US" sz="1400" b="1" dirty="0" smtClean="0">
                <a:solidFill>
                  <a:srgbClr val="FFFFFF"/>
                </a:solidFill>
                <a:latin typeface="Arial"/>
                <a:cs typeface="Arial"/>
              </a:rPr>
              <a:t>   </a:t>
            </a:r>
            <a:r>
              <a:rPr lang="en-US" sz="1400" spc="-5" dirty="0" smtClean="0">
                <a:solidFill>
                  <a:srgbClr val="231F20"/>
                </a:solidFill>
                <a:latin typeface="Arial"/>
                <a:cs typeface="Arial"/>
              </a:rPr>
              <a:t>The person that takes the card will try to communicate using only body</a:t>
            </a:r>
          </a:p>
          <a:p>
            <a:pPr marL="248920" marR="12700" indent="-236854">
              <a:lnSpc>
                <a:spcPct val="117500"/>
              </a:lnSpc>
              <a:tabLst>
                <a:tab pos="248920" algn="l"/>
              </a:tabLst>
            </a:pPr>
            <a:r>
              <a:rPr lang="en-US" sz="1400" spc="-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400" spc="-5" dirty="0" smtClean="0">
                <a:solidFill>
                  <a:srgbClr val="231F20"/>
                </a:solidFill>
                <a:latin typeface="Arial"/>
                <a:cs typeface="Arial"/>
              </a:rPr>
              <a:t>     language. The other students will try to guess what it is.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7" name="object 17"/>
          <p:cNvSpPr/>
          <p:nvPr/>
        </p:nvSpPr>
        <p:spPr>
          <a:xfrm>
            <a:off x="484455" y="4442168"/>
            <a:ext cx="213690" cy="4140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 sz="1400"/>
          </a:p>
        </p:txBody>
      </p:sp>
      <p:sp>
        <p:nvSpPr>
          <p:cNvPr id="18" name="object 11"/>
          <p:cNvSpPr/>
          <p:nvPr/>
        </p:nvSpPr>
        <p:spPr>
          <a:xfrm>
            <a:off x="533400" y="1277749"/>
            <a:ext cx="3770756" cy="302330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9" name="object 12"/>
          <p:cNvSpPr/>
          <p:nvPr/>
        </p:nvSpPr>
        <p:spPr>
          <a:xfrm>
            <a:off x="5257800" y="1540410"/>
            <a:ext cx="2895600" cy="1151942"/>
          </a:xfrm>
          <a:prstGeom prst="rect">
            <a:avLst/>
          </a:prstGeom>
          <a:blipFill>
            <a:blip r:embed="rId4" cstate="print"/>
            <a:srcRect/>
            <a:stretch>
              <a:fillRect r="-98918"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0" name="object 12"/>
          <p:cNvSpPr/>
          <p:nvPr/>
        </p:nvSpPr>
        <p:spPr>
          <a:xfrm>
            <a:off x="5289126" y="2930966"/>
            <a:ext cx="2864274" cy="1151942"/>
          </a:xfrm>
          <a:prstGeom prst="rect">
            <a:avLst/>
          </a:prstGeom>
          <a:blipFill>
            <a:blip r:embed="rId4" cstate="print"/>
            <a:srcRect/>
            <a:stretch>
              <a:fillRect l="-101094" t="276" b="-276"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01820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13"/>
          <p:cNvSpPr/>
          <p:nvPr/>
        </p:nvSpPr>
        <p:spPr>
          <a:xfrm>
            <a:off x="36576" y="533401"/>
            <a:ext cx="5161788" cy="3569996"/>
          </a:xfrm>
          <a:prstGeom prst="rect">
            <a:avLst/>
          </a:prstGeom>
          <a:blipFill>
            <a:blip r:embed="rId2" cstate="print"/>
            <a:srcRect/>
            <a:stretch>
              <a:fillRect t="-27884" r="-8686"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2" name="제목 1">
            <a:extLst>
              <a:ext uri="{FF2B5EF4-FFF2-40B4-BE49-F238E27FC236}">
                <a16:creationId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7620" y="37148"/>
            <a:ext cx="9036496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99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문화를 배워요</a:t>
            </a:r>
            <a:r>
              <a:rPr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r>
              <a:rPr lang="en-US" altLang="ko-KR" sz="2500" b="1" dirty="0" smtClean="0">
                <a:solidFill>
                  <a:schemeClr val="bg1"/>
                </a:solidFill>
                <a:latin typeface="Malgun Gothic (Body)"/>
              </a:rPr>
              <a:t> Let’s Learn Culture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sp>
        <p:nvSpPr>
          <p:cNvPr id="5" name="object 19"/>
          <p:cNvSpPr/>
          <p:nvPr/>
        </p:nvSpPr>
        <p:spPr>
          <a:xfrm>
            <a:off x="67931" y="2393708"/>
            <a:ext cx="5049661" cy="3815014"/>
          </a:xfrm>
          <a:custGeom>
            <a:avLst/>
            <a:gdLst/>
            <a:ahLst/>
            <a:cxnLst/>
            <a:rect l="l" t="t" r="r" b="b"/>
            <a:pathLst>
              <a:path w="5696496" h="4796497">
                <a:moveTo>
                  <a:pt x="0" y="4796497"/>
                </a:moveTo>
                <a:lnTo>
                  <a:pt x="5696496" y="4796497"/>
                </a:lnTo>
                <a:lnTo>
                  <a:pt x="5696496" y="0"/>
                </a:lnTo>
                <a:lnTo>
                  <a:pt x="0" y="0"/>
                </a:lnTo>
                <a:lnTo>
                  <a:pt x="0" y="4796497"/>
                </a:lnTo>
                <a:close/>
              </a:path>
            </a:pathLst>
          </a:custGeom>
          <a:ln w="63500">
            <a:solidFill>
              <a:srgbClr val="FCBA63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" name="object 13"/>
          <p:cNvSpPr/>
          <p:nvPr/>
        </p:nvSpPr>
        <p:spPr>
          <a:xfrm>
            <a:off x="7842869" y="187831"/>
            <a:ext cx="931110" cy="1224539"/>
          </a:xfrm>
          <a:prstGeom prst="rect">
            <a:avLst/>
          </a:prstGeom>
          <a:blipFill>
            <a:blip r:embed="rId2" cstate="print"/>
            <a:srcRect/>
            <a:stretch>
              <a:fillRect l="-1052961" b="-309901"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8" name="object 18"/>
          <p:cNvSpPr/>
          <p:nvPr/>
        </p:nvSpPr>
        <p:spPr>
          <a:xfrm>
            <a:off x="80123" y="1676400"/>
            <a:ext cx="5029200" cy="4495555"/>
          </a:xfrm>
          <a:custGeom>
            <a:avLst/>
            <a:gdLst/>
            <a:ahLst/>
            <a:cxnLst/>
            <a:rect l="l" t="t" r="r" b="b"/>
            <a:pathLst>
              <a:path w="5696496" h="4796497">
                <a:moveTo>
                  <a:pt x="0" y="4796497"/>
                </a:moveTo>
                <a:lnTo>
                  <a:pt x="5696496" y="4796497"/>
                </a:lnTo>
                <a:lnTo>
                  <a:pt x="5696496" y="0"/>
                </a:lnTo>
                <a:lnTo>
                  <a:pt x="0" y="0"/>
                </a:lnTo>
                <a:lnTo>
                  <a:pt x="0" y="479649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22"/>
          <p:cNvSpPr txBox="1"/>
          <p:nvPr/>
        </p:nvSpPr>
        <p:spPr>
          <a:xfrm>
            <a:off x="80123" y="927636"/>
            <a:ext cx="4989576" cy="729812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 algn="ctr">
              <a:lnSpc>
                <a:spcPct val="100000"/>
              </a:lnSpc>
            </a:pPr>
            <a:r>
              <a:rPr sz="2400" b="1" spc="-425" dirty="0" err="1" smtClean="0">
                <a:solidFill>
                  <a:srgbClr val="231F20"/>
                </a:solidFill>
                <a:latin typeface="Malgun Gothic"/>
                <a:cs typeface="Malgun Gothic"/>
              </a:rPr>
              <a:t>한국</a:t>
            </a:r>
            <a:r>
              <a:rPr lang="ko-KR" altLang="en-US" sz="2400" b="1" spc="-425" dirty="0" smtClean="0">
                <a:solidFill>
                  <a:srgbClr val="231F20"/>
                </a:solidFill>
                <a:latin typeface="Malgun Gothic"/>
                <a:cs typeface="Malgun Gothic"/>
              </a:rPr>
              <a:t>과 여러분 나라의 학교는 어떻게 달라요</a:t>
            </a:r>
            <a:r>
              <a:rPr lang="en-US" altLang="ko-KR" sz="2400" b="1" spc="-425" dirty="0" smtClean="0">
                <a:solidFill>
                  <a:srgbClr val="231F20"/>
                </a:solidFill>
                <a:latin typeface="Malgun Gothic"/>
                <a:cs typeface="Malgun Gothic"/>
              </a:rPr>
              <a:t>? </a:t>
            </a:r>
            <a:endParaRPr sz="2400" b="1" dirty="0">
              <a:latin typeface="Malgun Gothic"/>
              <a:cs typeface="Malgun Gothic"/>
            </a:endParaRPr>
          </a:p>
          <a:p>
            <a:pPr marL="46355" algn="ctr">
              <a:spcBef>
                <a:spcPts val="210"/>
              </a:spcBef>
            </a:pPr>
            <a:r>
              <a:rPr lang="en-US" sz="1500" b="1" spc="-125" dirty="0">
                <a:solidFill>
                  <a:srgbClr val="FFFFFF"/>
                </a:solidFill>
                <a:latin typeface="Arial"/>
                <a:cs typeface="Arial"/>
              </a:rPr>
              <a:t>How are schools in Korea and in your home country different</a:t>
            </a:r>
            <a:r>
              <a:rPr lang="en-US" sz="1500" b="1" spc="-125" dirty="0" smtClean="0">
                <a:solidFill>
                  <a:srgbClr val="FFFFFF"/>
                </a:solidFill>
                <a:latin typeface="Arial"/>
                <a:cs typeface="Arial"/>
              </a:rPr>
              <a:t>?</a:t>
            </a:r>
            <a:endParaRPr lang="en-US" sz="1500" b="1" spc="-125" dirty="0">
              <a:solidFill>
                <a:srgbClr val="FFFFFF"/>
              </a:solidFill>
              <a:latin typeface="Arial"/>
              <a:cs typeface="Arial"/>
            </a:endParaRPr>
          </a:p>
        </p:txBody>
      </p:sp>
      <p:sp>
        <p:nvSpPr>
          <p:cNvPr id="10" name="object 21"/>
          <p:cNvSpPr txBox="1"/>
          <p:nvPr/>
        </p:nvSpPr>
        <p:spPr>
          <a:xfrm>
            <a:off x="187950" y="3841149"/>
            <a:ext cx="4914900" cy="2261447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3513454">
              <a:lnSpc>
                <a:spcPct val="100000"/>
              </a:lnSpc>
            </a:pPr>
            <a:r>
              <a:rPr sz="700" spc="-20" dirty="0" smtClean="0">
                <a:solidFill>
                  <a:srgbClr val="FFFFFF"/>
                </a:solidFill>
                <a:latin typeface="Malgun Gothic"/>
                <a:cs typeface="Malgun Gothic"/>
              </a:rPr>
              <a:t>출처</a:t>
            </a:r>
            <a:r>
              <a:rPr sz="700" spc="0" dirty="0" smtClean="0">
                <a:solidFill>
                  <a:srgbClr val="FFFFFF"/>
                </a:solidFill>
                <a:latin typeface="Malgun Gothic"/>
                <a:cs typeface="Malgun Gothic"/>
              </a:rPr>
              <a:t>:</a:t>
            </a:r>
            <a:r>
              <a:rPr sz="700" spc="-75" dirty="0" smtClean="0">
                <a:solidFill>
                  <a:srgbClr val="FFFFFF"/>
                </a:solidFill>
                <a:latin typeface="Malgun Gothic"/>
                <a:cs typeface="Malgun Gothic"/>
              </a:rPr>
              <a:t> </a:t>
            </a:r>
            <a:r>
              <a:rPr sz="700" spc="-90" dirty="0" smtClean="0">
                <a:solidFill>
                  <a:srgbClr val="FFFFFF"/>
                </a:solidFill>
                <a:latin typeface="Malgun Gothic"/>
                <a:cs typeface="Malgun Gothic"/>
              </a:rPr>
              <a:t>한국학중앙연구원</a:t>
            </a:r>
            <a:endParaRPr sz="700" dirty="0">
              <a:latin typeface="Malgun Gothic"/>
              <a:cs typeface="Malgun Gothic"/>
            </a:endParaRPr>
          </a:p>
          <a:p>
            <a:pPr marL="12700" marR="12700" indent="91440"/>
            <a:r>
              <a:rPr lang="en-US" sz="1600" spc="-25" dirty="0">
                <a:solidFill>
                  <a:srgbClr val="231F20"/>
                </a:solidFill>
                <a:latin typeface="Arial"/>
                <a:cs typeface="Arial"/>
              </a:rPr>
              <a:t>Student</a:t>
            </a:r>
            <a:r>
              <a:rPr lang="en-US" sz="1600" spc="-10" dirty="0">
                <a:solidFill>
                  <a:srgbClr val="231F20"/>
                </a:solidFill>
                <a:latin typeface="Arial"/>
                <a:cs typeface="Arial"/>
              </a:rPr>
              <a:t>s</a:t>
            </a:r>
            <a:r>
              <a:rPr lang="en-US" sz="1600" spc="8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600" spc="-25" dirty="0">
                <a:solidFill>
                  <a:srgbClr val="231F20"/>
                </a:solidFill>
                <a:latin typeface="Arial"/>
                <a:cs typeface="Arial"/>
              </a:rPr>
              <a:t>i</a:t>
            </a:r>
            <a:r>
              <a:rPr lang="en-US" sz="1600" spc="-20" dirty="0">
                <a:solidFill>
                  <a:srgbClr val="231F20"/>
                </a:solidFill>
                <a:latin typeface="Arial"/>
                <a:cs typeface="Arial"/>
              </a:rPr>
              <a:t>n</a:t>
            </a:r>
            <a:r>
              <a:rPr lang="en-US" sz="1600" spc="8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600" spc="-25" dirty="0">
                <a:solidFill>
                  <a:srgbClr val="231F20"/>
                </a:solidFill>
                <a:latin typeface="Arial"/>
                <a:cs typeface="Arial"/>
              </a:rPr>
              <a:t>Ko</a:t>
            </a:r>
            <a:r>
              <a:rPr lang="en-US" sz="1600" spc="-45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lang="en-US" sz="1600" spc="-65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lang="en-US" sz="1600" spc="-50" dirty="0">
                <a:solidFill>
                  <a:srgbClr val="231F20"/>
                </a:solidFill>
                <a:latin typeface="Arial"/>
                <a:cs typeface="Arial"/>
              </a:rPr>
              <a:t>a</a:t>
            </a:r>
            <a:r>
              <a:rPr lang="en-US" sz="1600" spc="8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600" spc="-15" dirty="0">
                <a:solidFill>
                  <a:srgbClr val="231F20"/>
                </a:solidFill>
                <a:latin typeface="Arial"/>
                <a:cs typeface="Arial"/>
              </a:rPr>
              <a:t>atten</a:t>
            </a:r>
            <a:r>
              <a:rPr lang="en-US" sz="1600" dirty="0">
                <a:solidFill>
                  <a:srgbClr val="231F20"/>
                </a:solidFill>
                <a:latin typeface="Arial"/>
                <a:cs typeface="Arial"/>
              </a:rPr>
              <a:t>d</a:t>
            </a:r>
            <a:r>
              <a:rPr lang="en-US" sz="1600" spc="8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600" spc="-25" dirty="0">
                <a:solidFill>
                  <a:srgbClr val="231F20"/>
                </a:solidFill>
                <a:latin typeface="Arial"/>
                <a:cs typeface="Arial"/>
              </a:rPr>
              <a:t>kinde</a:t>
            </a:r>
            <a:r>
              <a:rPr lang="en-US" sz="1600" spc="-60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lang="en-US" sz="1600" spc="-30" dirty="0">
                <a:solidFill>
                  <a:srgbClr val="231F20"/>
                </a:solidFill>
                <a:latin typeface="Arial"/>
                <a:cs typeface="Arial"/>
              </a:rPr>
              <a:t>garten</a:t>
            </a:r>
            <a:r>
              <a:rPr lang="en-US" sz="1600" spc="-10" dirty="0">
                <a:solidFill>
                  <a:srgbClr val="231F20"/>
                </a:solidFill>
                <a:latin typeface="Arial"/>
                <a:cs typeface="Arial"/>
              </a:rPr>
              <a:t>,</a:t>
            </a:r>
            <a:r>
              <a:rPr lang="en-US" sz="1600" spc="8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600" spc="-40" dirty="0">
                <a:solidFill>
                  <a:srgbClr val="231F20"/>
                </a:solidFill>
                <a:latin typeface="Arial"/>
                <a:cs typeface="Arial"/>
              </a:rPr>
              <a:t>elementar</a:t>
            </a:r>
            <a:r>
              <a:rPr lang="en-US" sz="1600" spc="-25" dirty="0">
                <a:solidFill>
                  <a:srgbClr val="231F20"/>
                </a:solidFill>
                <a:latin typeface="Arial"/>
                <a:cs typeface="Arial"/>
              </a:rPr>
              <a:t>y</a:t>
            </a:r>
            <a:r>
              <a:rPr lang="en-US" sz="1600" spc="8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600" spc="-15" dirty="0">
                <a:solidFill>
                  <a:srgbClr val="231F20"/>
                </a:solidFill>
                <a:latin typeface="Arial"/>
                <a:cs typeface="Arial"/>
              </a:rPr>
              <a:t>school</a:t>
            </a:r>
            <a:r>
              <a:rPr lang="en-US" sz="1600" dirty="0">
                <a:solidFill>
                  <a:srgbClr val="231F20"/>
                </a:solidFill>
                <a:latin typeface="Arial"/>
                <a:cs typeface="Arial"/>
              </a:rPr>
              <a:t>,</a:t>
            </a:r>
            <a:r>
              <a:rPr lang="en-US" sz="1600" spc="8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600" spc="-15" dirty="0">
                <a:solidFill>
                  <a:srgbClr val="231F20"/>
                </a:solidFill>
                <a:latin typeface="Arial"/>
                <a:cs typeface="Arial"/>
              </a:rPr>
              <a:t>middle school</a:t>
            </a:r>
            <a:r>
              <a:rPr lang="en-US" sz="1600" dirty="0">
                <a:solidFill>
                  <a:srgbClr val="231F20"/>
                </a:solidFill>
                <a:latin typeface="Arial"/>
                <a:cs typeface="Arial"/>
              </a:rPr>
              <a:t>,</a:t>
            </a:r>
            <a:r>
              <a:rPr lang="en-US" sz="1600" spc="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600" spc="-30" dirty="0">
                <a:solidFill>
                  <a:srgbClr val="231F20"/>
                </a:solidFill>
                <a:latin typeface="Arial"/>
                <a:cs typeface="Arial"/>
              </a:rPr>
              <a:t>hig</a:t>
            </a:r>
            <a:r>
              <a:rPr lang="en-US" sz="1600" spc="-20" dirty="0">
                <a:solidFill>
                  <a:srgbClr val="231F20"/>
                </a:solidFill>
                <a:latin typeface="Arial"/>
                <a:cs typeface="Arial"/>
              </a:rPr>
              <a:t>h</a:t>
            </a:r>
            <a:r>
              <a:rPr lang="en-US" sz="1600" spc="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600" spc="-15" dirty="0">
                <a:solidFill>
                  <a:srgbClr val="231F20"/>
                </a:solidFill>
                <a:latin typeface="Arial"/>
                <a:cs typeface="Arial"/>
              </a:rPr>
              <a:t>school</a:t>
            </a:r>
            <a:r>
              <a:rPr lang="en-US" sz="1600" dirty="0">
                <a:solidFill>
                  <a:srgbClr val="231F20"/>
                </a:solidFill>
                <a:latin typeface="Arial"/>
                <a:cs typeface="Arial"/>
              </a:rPr>
              <a:t>,</a:t>
            </a:r>
            <a:r>
              <a:rPr lang="en-US" sz="1600" spc="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600" spc="-25" dirty="0">
                <a:solidFill>
                  <a:srgbClr val="231F20"/>
                </a:solidFill>
                <a:latin typeface="Arial"/>
                <a:cs typeface="Arial"/>
              </a:rPr>
              <a:t>an</a:t>
            </a:r>
            <a:r>
              <a:rPr lang="en-US" sz="1600" spc="-10" dirty="0">
                <a:solidFill>
                  <a:srgbClr val="231F20"/>
                </a:solidFill>
                <a:latin typeface="Arial"/>
                <a:cs typeface="Arial"/>
              </a:rPr>
              <a:t>d</a:t>
            </a:r>
            <a:r>
              <a:rPr lang="en-US" sz="1600" spc="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600" spc="-30" dirty="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lang="en-US" sz="1600" spc="-20" dirty="0">
                <a:solidFill>
                  <a:srgbClr val="231F20"/>
                </a:solidFill>
                <a:latin typeface="Arial"/>
                <a:cs typeface="Arial"/>
              </a:rPr>
              <a:t>n</a:t>
            </a:r>
            <a:r>
              <a:rPr lang="en-US" sz="1600" spc="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600" spc="-30" dirty="0">
                <a:solidFill>
                  <a:srgbClr val="231F20"/>
                </a:solidFill>
                <a:latin typeface="Arial"/>
                <a:cs typeface="Arial"/>
              </a:rPr>
              <a:t>universit</a:t>
            </a:r>
            <a:r>
              <a:rPr lang="en-US" sz="1600" spc="-135" dirty="0">
                <a:solidFill>
                  <a:srgbClr val="231F20"/>
                </a:solidFill>
                <a:latin typeface="Arial"/>
                <a:cs typeface="Arial"/>
              </a:rPr>
              <a:t>y</a:t>
            </a:r>
            <a:r>
              <a:rPr lang="en-US" sz="1600" spc="-10" dirty="0">
                <a:solidFill>
                  <a:srgbClr val="231F20"/>
                </a:solidFill>
                <a:latin typeface="Arial"/>
                <a:cs typeface="Arial"/>
              </a:rPr>
              <a:t>.</a:t>
            </a:r>
            <a:r>
              <a:rPr lang="en-US" sz="1600" spc="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600" spc="-25" dirty="0">
                <a:solidFill>
                  <a:srgbClr val="231F20"/>
                </a:solidFill>
                <a:latin typeface="Arial"/>
                <a:cs typeface="Arial"/>
              </a:rPr>
              <a:t>Student</a:t>
            </a:r>
            <a:r>
              <a:rPr lang="en-US" sz="1600" spc="-10" dirty="0">
                <a:solidFill>
                  <a:srgbClr val="231F20"/>
                </a:solidFill>
                <a:latin typeface="Arial"/>
                <a:cs typeface="Arial"/>
              </a:rPr>
              <a:t>s</a:t>
            </a:r>
            <a:r>
              <a:rPr lang="en-US" sz="1600" spc="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600" spc="-15" dirty="0">
                <a:solidFill>
                  <a:srgbClr val="231F20"/>
                </a:solidFill>
                <a:latin typeface="Arial"/>
                <a:cs typeface="Arial"/>
              </a:rPr>
              <a:t>wil</a:t>
            </a:r>
            <a:r>
              <a:rPr lang="en-US" sz="1600" dirty="0">
                <a:solidFill>
                  <a:srgbClr val="231F20"/>
                </a:solidFill>
                <a:latin typeface="Arial"/>
                <a:cs typeface="Arial"/>
              </a:rPr>
              <a:t>l</a:t>
            </a:r>
            <a:r>
              <a:rPr lang="en-US" sz="1600" spc="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600" spc="-15" dirty="0">
                <a:solidFill>
                  <a:srgbClr val="231F20"/>
                </a:solidFill>
                <a:latin typeface="Arial"/>
                <a:cs typeface="Arial"/>
              </a:rPr>
              <a:t>typicall</a:t>
            </a:r>
            <a:r>
              <a:rPr lang="en-US" sz="1600" dirty="0">
                <a:solidFill>
                  <a:srgbClr val="231F20"/>
                </a:solidFill>
                <a:latin typeface="Arial"/>
                <a:cs typeface="Arial"/>
              </a:rPr>
              <a:t>y</a:t>
            </a:r>
            <a:r>
              <a:rPr lang="en-US" sz="1600" spc="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600" spc="-35" dirty="0">
                <a:solidFill>
                  <a:srgbClr val="231F20"/>
                </a:solidFill>
                <a:latin typeface="Arial"/>
                <a:cs typeface="Arial"/>
              </a:rPr>
              <a:t>enter</a:t>
            </a:r>
            <a:r>
              <a:rPr lang="en-US" sz="1600" spc="-3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600" spc="-35" dirty="0">
                <a:solidFill>
                  <a:srgbClr val="231F20"/>
                </a:solidFill>
                <a:latin typeface="Arial"/>
                <a:cs typeface="Arial"/>
              </a:rPr>
              <a:t>elementar</a:t>
            </a:r>
            <a:r>
              <a:rPr lang="en-US" sz="1600" spc="-25" dirty="0">
                <a:solidFill>
                  <a:srgbClr val="231F20"/>
                </a:solidFill>
                <a:latin typeface="Arial"/>
                <a:cs typeface="Arial"/>
              </a:rPr>
              <a:t>y</a:t>
            </a:r>
            <a:r>
              <a:rPr lang="en-US" sz="1600" spc="9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600" spc="-10" dirty="0">
                <a:solidFill>
                  <a:srgbClr val="231F20"/>
                </a:solidFill>
                <a:latin typeface="Arial"/>
                <a:cs typeface="Arial"/>
              </a:rPr>
              <a:t>schoo</a:t>
            </a:r>
            <a:r>
              <a:rPr lang="en-US" sz="1600" dirty="0">
                <a:solidFill>
                  <a:srgbClr val="231F20"/>
                </a:solidFill>
                <a:latin typeface="Arial"/>
                <a:cs typeface="Arial"/>
              </a:rPr>
              <a:t>l</a:t>
            </a:r>
            <a:r>
              <a:rPr lang="en-US" sz="1600" spc="9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600" spc="-30" dirty="0">
                <a:solidFill>
                  <a:srgbClr val="231F20"/>
                </a:solidFill>
                <a:latin typeface="Arial"/>
                <a:cs typeface="Arial"/>
              </a:rPr>
              <a:t>whe</a:t>
            </a:r>
            <a:r>
              <a:rPr lang="en-US" sz="1600" spc="-20" dirty="0">
                <a:solidFill>
                  <a:srgbClr val="231F20"/>
                </a:solidFill>
                <a:latin typeface="Arial"/>
                <a:cs typeface="Arial"/>
              </a:rPr>
              <a:t>n</a:t>
            </a:r>
            <a:r>
              <a:rPr lang="en-US" sz="1600" spc="9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600" spc="-25" dirty="0">
                <a:solidFill>
                  <a:srgbClr val="231F20"/>
                </a:solidFill>
                <a:latin typeface="Arial"/>
                <a:cs typeface="Arial"/>
              </a:rPr>
              <a:t>the</a:t>
            </a:r>
            <a:r>
              <a:rPr lang="en-US" sz="1600" spc="-15" dirty="0">
                <a:solidFill>
                  <a:srgbClr val="231F20"/>
                </a:solidFill>
                <a:latin typeface="Arial"/>
                <a:cs typeface="Arial"/>
              </a:rPr>
              <a:t>y</a:t>
            </a:r>
            <a:r>
              <a:rPr lang="en-US" sz="1600" spc="9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600" spc="-50" dirty="0">
                <a:solidFill>
                  <a:srgbClr val="231F20"/>
                </a:solidFill>
                <a:latin typeface="Arial"/>
                <a:cs typeface="Arial"/>
              </a:rPr>
              <a:t>a</a:t>
            </a:r>
            <a:r>
              <a:rPr lang="en-US" sz="1600" spc="-60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lang="en-US" sz="1600" spc="-50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lang="en-US" sz="1600" spc="9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600" spc="-20" dirty="0">
                <a:solidFill>
                  <a:srgbClr val="231F20"/>
                </a:solidFill>
                <a:latin typeface="Arial"/>
                <a:cs typeface="Arial"/>
              </a:rPr>
              <a:t>7</a:t>
            </a:r>
            <a:r>
              <a:rPr lang="en-US" sz="1600" spc="9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600" spc="-40" dirty="0">
                <a:solidFill>
                  <a:srgbClr val="231F20"/>
                </a:solidFill>
                <a:latin typeface="Arial"/>
                <a:cs typeface="Arial"/>
              </a:rPr>
              <a:t>year</a:t>
            </a:r>
            <a:r>
              <a:rPr lang="en-US" sz="1600" spc="-30" dirty="0">
                <a:solidFill>
                  <a:srgbClr val="231F20"/>
                </a:solidFill>
                <a:latin typeface="Arial"/>
                <a:cs typeface="Arial"/>
              </a:rPr>
              <a:t>s</a:t>
            </a:r>
            <a:r>
              <a:rPr lang="en-US" sz="1600" spc="9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600" dirty="0">
                <a:solidFill>
                  <a:srgbClr val="231F20"/>
                </a:solidFill>
                <a:latin typeface="Arial"/>
                <a:cs typeface="Arial"/>
              </a:rPr>
              <a:t>ol</a:t>
            </a:r>
            <a:r>
              <a:rPr lang="en-US" sz="1600" spc="15" dirty="0">
                <a:solidFill>
                  <a:srgbClr val="231F20"/>
                </a:solidFill>
                <a:latin typeface="Arial"/>
                <a:cs typeface="Arial"/>
              </a:rPr>
              <a:t>d</a:t>
            </a:r>
            <a:r>
              <a:rPr lang="en-US" sz="1600" spc="9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600" spc="-20" dirty="0">
                <a:solidFill>
                  <a:srgbClr val="231F20"/>
                </a:solidFill>
                <a:latin typeface="Arial"/>
                <a:cs typeface="Arial"/>
              </a:rPr>
              <a:t>an</a:t>
            </a:r>
            <a:r>
              <a:rPr lang="en-US" sz="1600" spc="-10" dirty="0">
                <a:solidFill>
                  <a:srgbClr val="231F20"/>
                </a:solidFill>
                <a:latin typeface="Arial"/>
                <a:cs typeface="Arial"/>
              </a:rPr>
              <a:t>d</a:t>
            </a:r>
            <a:r>
              <a:rPr lang="en-US" sz="1600" spc="9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600" spc="-20" dirty="0">
                <a:solidFill>
                  <a:srgbClr val="231F20"/>
                </a:solidFill>
                <a:latin typeface="Arial"/>
                <a:cs typeface="Arial"/>
              </a:rPr>
              <a:t>spen</a:t>
            </a:r>
            <a:r>
              <a:rPr lang="en-US" sz="1600" spc="-10" dirty="0">
                <a:solidFill>
                  <a:srgbClr val="231F20"/>
                </a:solidFill>
                <a:latin typeface="Arial"/>
                <a:cs typeface="Arial"/>
              </a:rPr>
              <a:t>d</a:t>
            </a:r>
            <a:r>
              <a:rPr lang="en-US" sz="1600" spc="9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600" spc="-20" dirty="0">
                <a:solidFill>
                  <a:srgbClr val="231F20"/>
                </a:solidFill>
                <a:latin typeface="Arial"/>
                <a:cs typeface="Arial"/>
              </a:rPr>
              <a:t>6</a:t>
            </a:r>
            <a:r>
              <a:rPr lang="en-US" sz="1600" spc="9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600" spc="-40" dirty="0">
                <a:solidFill>
                  <a:srgbClr val="231F20"/>
                </a:solidFill>
                <a:latin typeface="Arial"/>
                <a:cs typeface="Arial"/>
              </a:rPr>
              <a:t>year</a:t>
            </a:r>
            <a:r>
              <a:rPr lang="en-US" sz="1600" spc="-30" dirty="0">
                <a:solidFill>
                  <a:srgbClr val="231F20"/>
                </a:solidFill>
                <a:latin typeface="Arial"/>
                <a:cs typeface="Arial"/>
              </a:rPr>
              <a:t>s</a:t>
            </a:r>
            <a:r>
              <a:rPr lang="en-US" sz="1600" spc="9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600" spc="-25" dirty="0">
                <a:solidFill>
                  <a:srgbClr val="231F20"/>
                </a:solidFill>
                <a:latin typeface="Arial"/>
                <a:cs typeface="Arial"/>
              </a:rPr>
              <a:t>in</a:t>
            </a:r>
            <a:r>
              <a:rPr lang="en-US" sz="1600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600" spc="-40" dirty="0">
                <a:solidFill>
                  <a:srgbClr val="231F20"/>
                </a:solidFill>
                <a:latin typeface="Arial"/>
                <a:cs typeface="Arial"/>
              </a:rPr>
              <a:t>elementar</a:t>
            </a:r>
            <a:r>
              <a:rPr lang="en-US" sz="1600" spc="-25" dirty="0">
                <a:solidFill>
                  <a:srgbClr val="231F20"/>
                </a:solidFill>
                <a:latin typeface="Arial"/>
                <a:cs typeface="Arial"/>
              </a:rPr>
              <a:t>y</a:t>
            </a:r>
            <a:r>
              <a:rPr lang="en-US" sz="1600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600" spc="-15" dirty="0">
                <a:solidFill>
                  <a:srgbClr val="231F20"/>
                </a:solidFill>
                <a:latin typeface="Arial"/>
                <a:cs typeface="Arial"/>
              </a:rPr>
              <a:t>school</a:t>
            </a:r>
            <a:r>
              <a:rPr lang="en-US" sz="1600" dirty="0">
                <a:solidFill>
                  <a:srgbClr val="231F20"/>
                </a:solidFill>
                <a:latin typeface="Arial"/>
                <a:cs typeface="Arial"/>
              </a:rPr>
              <a:t>.</a:t>
            </a:r>
            <a:r>
              <a:rPr lang="en-US" sz="1600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600" spc="-30" dirty="0">
                <a:solidFill>
                  <a:srgbClr val="231F20"/>
                </a:solidFill>
                <a:latin typeface="Arial"/>
                <a:cs typeface="Arial"/>
              </a:rPr>
              <a:t>Afte</a:t>
            </a:r>
            <a:r>
              <a:rPr lang="en-US" sz="1600" spc="-10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lang="en-US" sz="1600" spc="-20" dirty="0">
                <a:solidFill>
                  <a:srgbClr val="231F20"/>
                </a:solidFill>
                <a:latin typeface="Arial"/>
                <a:cs typeface="Arial"/>
              </a:rPr>
              <a:t> 3 </a:t>
            </a:r>
            <a:r>
              <a:rPr lang="en-US" sz="1600" spc="-45" dirty="0">
                <a:solidFill>
                  <a:srgbClr val="231F20"/>
                </a:solidFill>
                <a:latin typeface="Arial"/>
                <a:cs typeface="Arial"/>
              </a:rPr>
              <a:t>year</a:t>
            </a:r>
            <a:r>
              <a:rPr lang="en-US" sz="1600" spc="-30" dirty="0">
                <a:solidFill>
                  <a:srgbClr val="231F20"/>
                </a:solidFill>
                <a:latin typeface="Arial"/>
                <a:cs typeface="Arial"/>
              </a:rPr>
              <a:t>s</a:t>
            </a:r>
            <a:r>
              <a:rPr lang="en-US" sz="1600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600" spc="-25" dirty="0">
                <a:solidFill>
                  <a:srgbClr val="231F20"/>
                </a:solidFill>
                <a:latin typeface="Arial"/>
                <a:cs typeface="Arial"/>
              </a:rPr>
              <a:t>i</a:t>
            </a:r>
            <a:r>
              <a:rPr lang="en-US" sz="1600" spc="-20" dirty="0">
                <a:solidFill>
                  <a:srgbClr val="231F20"/>
                </a:solidFill>
                <a:latin typeface="Arial"/>
                <a:cs typeface="Arial"/>
              </a:rPr>
              <a:t>n </a:t>
            </a:r>
            <a:r>
              <a:rPr lang="en-US" sz="1600" spc="-15" dirty="0">
                <a:solidFill>
                  <a:srgbClr val="231F20"/>
                </a:solidFill>
                <a:latin typeface="Arial"/>
                <a:cs typeface="Arial"/>
              </a:rPr>
              <a:t>middl</a:t>
            </a:r>
            <a:r>
              <a:rPr lang="en-US" sz="1600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lang="en-US" sz="1600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600" spc="-15" dirty="0">
                <a:solidFill>
                  <a:srgbClr val="231F20"/>
                </a:solidFill>
                <a:latin typeface="Arial"/>
                <a:cs typeface="Arial"/>
              </a:rPr>
              <a:t>schoo</a:t>
            </a:r>
            <a:r>
              <a:rPr lang="en-US" sz="1600" dirty="0">
                <a:solidFill>
                  <a:srgbClr val="231F20"/>
                </a:solidFill>
                <a:latin typeface="Arial"/>
                <a:cs typeface="Arial"/>
              </a:rPr>
              <a:t>l</a:t>
            </a:r>
            <a:r>
              <a:rPr lang="en-US" sz="1600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600" spc="-25" dirty="0">
                <a:solidFill>
                  <a:srgbClr val="231F20"/>
                </a:solidFill>
                <a:latin typeface="Arial"/>
                <a:cs typeface="Arial"/>
              </a:rPr>
              <a:t>an</a:t>
            </a:r>
            <a:r>
              <a:rPr lang="en-US" sz="1600" spc="-10" dirty="0">
                <a:solidFill>
                  <a:srgbClr val="231F20"/>
                </a:solidFill>
                <a:latin typeface="Arial"/>
                <a:cs typeface="Arial"/>
              </a:rPr>
              <a:t>d</a:t>
            </a:r>
            <a:r>
              <a:rPr lang="en-US" sz="1600" spc="-20" dirty="0">
                <a:solidFill>
                  <a:srgbClr val="231F20"/>
                </a:solidFill>
                <a:latin typeface="Arial"/>
                <a:cs typeface="Arial"/>
              </a:rPr>
              <a:t> 3 </a:t>
            </a:r>
            <a:r>
              <a:rPr lang="en-US" sz="1600" spc="-45" dirty="0">
                <a:solidFill>
                  <a:srgbClr val="231F20"/>
                </a:solidFill>
                <a:latin typeface="Arial"/>
                <a:cs typeface="Arial"/>
              </a:rPr>
              <a:t>year</a:t>
            </a:r>
            <a:r>
              <a:rPr lang="en-US" sz="1600" spc="-30" dirty="0">
                <a:solidFill>
                  <a:srgbClr val="231F20"/>
                </a:solidFill>
                <a:latin typeface="Arial"/>
                <a:cs typeface="Arial"/>
              </a:rPr>
              <a:t>s</a:t>
            </a:r>
            <a:r>
              <a:rPr lang="en-US" sz="1600" spc="-2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600" spc="-25" dirty="0">
                <a:solidFill>
                  <a:srgbClr val="231F20"/>
                </a:solidFill>
                <a:latin typeface="Arial"/>
                <a:cs typeface="Arial"/>
              </a:rPr>
              <a:t>i</a:t>
            </a:r>
            <a:r>
              <a:rPr lang="en-US" sz="1600" spc="-20" dirty="0">
                <a:solidFill>
                  <a:srgbClr val="231F20"/>
                </a:solidFill>
                <a:latin typeface="Arial"/>
                <a:cs typeface="Arial"/>
              </a:rPr>
              <a:t>n </a:t>
            </a:r>
            <a:r>
              <a:rPr lang="en-US" sz="1600" spc="-30" dirty="0">
                <a:solidFill>
                  <a:srgbClr val="231F20"/>
                </a:solidFill>
                <a:latin typeface="Arial"/>
                <a:cs typeface="Arial"/>
              </a:rPr>
              <a:t>high</a:t>
            </a:r>
            <a:r>
              <a:rPr lang="en-US" sz="1600" spc="-2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600" spc="-20" dirty="0">
                <a:solidFill>
                  <a:srgbClr val="231F20"/>
                </a:solidFill>
                <a:latin typeface="Arial"/>
                <a:cs typeface="Arial"/>
              </a:rPr>
              <a:t>s</a:t>
            </a:r>
            <a:r>
              <a:rPr lang="en-US" sz="1600" spc="30" dirty="0">
                <a:solidFill>
                  <a:srgbClr val="231F20"/>
                </a:solidFill>
                <a:latin typeface="Arial"/>
                <a:cs typeface="Arial"/>
              </a:rPr>
              <a:t>c</a:t>
            </a:r>
            <a:r>
              <a:rPr lang="en-US" sz="1600" spc="-15" dirty="0">
                <a:solidFill>
                  <a:srgbClr val="231F20"/>
                </a:solidFill>
                <a:latin typeface="Arial"/>
                <a:cs typeface="Arial"/>
              </a:rPr>
              <a:t>ho</a:t>
            </a:r>
            <a:r>
              <a:rPr lang="en-US" sz="160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lang="en-US" sz="1600" spc="-15" dirty="0">
                <a:solidFill>
                  <a:srgbClr val="231F20"/>
                </a:solidFill>
                <a:latin typeface="Arial"/>
                <a:cs typeface="Arial"/>
              </a:rPr>
              <a:t>l</a:t>
            </a:r>
            <a:r>
              <a:rPr lang="en-US" sz="1600" spc="-10" dirty="0">
                <a:solidFill>
                  <a:srgbClr val="231F20"/>
                </a:solidFill>
                <a:latin typeface="Arial"/>
                <a:cs typeface="Arial"/>
              </a:rPr>
              <a:t>,</a:t>
            </a:r>
            <a:r>
              <a:rPr lang="en-US" sz="1600" spc="1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600" spc="5" dirty="0">
                <a:solidFill>
                  <a:srgbClr val="231F20"/>
                </a:solidFill>
                <a:latin typeface="Arial"/>
                <a:cs typeface="Arial"/>
              </a:rPr>
              <a:t>st</a:t>
            </a:r>
            <a:r>
              <a:rPr lang="en-US" sz="1600" spc="-25" dirty="0">
                <a:solidFill>
                  <a:srgbClr val="231F20"/>
                </a:solidFill>
                <a:latin typeface="Arial"/>
                <a:cs typeface="Arial"/>
              </a:rPr>
              <a:t>u</a:t>
            </a:r>
            <a:r>
              <a:rPr lang="en-US" sz="1600" spc="25" dirty="0">
                <a:solidFill>
                  <a:srgbClr val="231F20"/>
                </a:solidFill>
                <a:latin typeface="Arial"/>
                <a:cs typeface="Arial"/>
              </a:rPr>
              <a:t>d</a:t>
            </a:r>
            <a:r>
              <a:rPr lang="en-US" sz="1600" spc="-40" dirty="0">
                <a:solidFill>
                  <a:srgbClr val="231F20"/>
                </a:solidFill>
                <a:latin typeface="Arial"/>
                <a:cs typeface="Arial"/>
              </a:rPr>
              <a:t>en</a:t>
            </a:r>
            <a:r>
              <a:rPr lang="en-US" sz="1600" spc="35" dirty="0">
                <a:solidFill>
                  <a:srgbClr val="231F20"/>
                </a:solidFill>
                <a:latin typeface="Arial"/>
                <a:cs typeface="Arial"/>
              </a:rPr>
              <a:t>t</a:t>
            </a:r>
            <a:r>
              <a:rPr lang="en-US" sz="1600" spc="-15" dirty="0">
                <a:solidFill>
                  <a:srgbClr val="231F20"/>
                </a:solidFill>
                <a:latin typeface="Arial"/>
                <a:cs typeface="Arial"/>
              </a:rPr>
              <a:t>s</a:t>
            </a:r>
            <a:r>
              <a:rPr lang="en-US" sz="1600" spc="1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600" spc="30" dirty="0">
                <a:solidFill>
                  <a:srgbClr val="231F20"/>
                </a:solidFill>
                <a:latin typeface="Arial"/>
                <a:cs typeface="Arial"/>
              </a:rPr>
              <a:t>c</a:t>
            </a:r>
            <a:r>
              <a:rPr lang="en-US" sz="1600" spc="-55" dirty="0">
                <a:solidFill>
                  <a:srgbClr val="231F20"/>
                </a:solidFill>
                <a:latin typeface="Arial"/>
                <a:cs typeface="Arial"/>
              </a:rPr>
              <a:t>a</a:t>
            </a:r>
            <a:r>
              <a:rPr lang="en-US" sz="1600" spc="-20" dirty="0">
                <a:solidFill>
                  <a:srgbClr val="231F20"/>
                </a:solidFill>
                <a:latin typeface="Arial"/>
                <a:cs typeface="Arial"/>
              </a:rPr>
              <a:t>n</a:t>
            </a:r>
            <a:r>
              <a:rPr lang="en-US" sz="1600" spc="1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600" spc="-40" dirty="0">
                <a:solidFill>
                  <a:srgbClr val="231F20"/>
                </a:solidFill>
                <a:latin typeface="Arial"/>
                <a:cs typeface="Arial"/>
              </a:rPr>
              <a:t>en</a:t>
            </a:r>
            <a:r>
              <a:rPr lang="en-US" sz="1600" spc="35" dirty="0">
                <a:solidFill>
                  <a:srgbClr val="231F20"/>
                </a:solidFill>
                <a:latin typeface="Arial"/>
                <a:cs typeface="Arial"/>
              </a:rPr>
              <a:t>t</a:t>
            </a:r>
            <a:r>
              <a:rPr lang="en-US" sz="1600" spc="-55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lang="en-US" sz="1600" spc="-10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lang="en-US" sz="1600" spc="1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600" spc="-50" dirty="0">
                <a:solidFill>
                  <a:srgbClr val="231F20"/>
                </a:solidFill>
                <a:latin typeface="Arial"/>
                <a:cs typeface="Arial"/>
              </a:rPr>
              <a:t>a</a:t>
            </a:r>
            <a:r>
              <a:rPr lang="en-US" sz="1600" spc="1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600" spc="-20" dirty="0">
                <a:solidFill>
                  <a:srgbClr val="231F20"/>
                </a:solidFill>
                <a:latin typeface="Arial"/>
                <a:cs typeface="Arial"/>
              </a:rPr>
              <a:t>univ</a:t>
            </a:r>
            <a:r>
              <a:rPr lang="en-US" sz="1600" spc="-55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lang="en-US" sz="1600" spc="-15" dirty="0">
                <a:solidFill>
                  <a:srgbClr val="231F20"/>
                </a:solidFill>
                <a:latin typeface="Arial"/>
                <a:cs typeface="Arial"/>
              </a:rPr>
              <a:t>rsi</a:t>
            </a:r>
            <a:r>
              <a:rPr lang="en-US" sz="1600" spc="35" dirty="0">
                <a:solidFill>
                  <a:srgbClr val="231F20"/>
                </a:solidFill>
                <a:latin typeface="Arial"/>
                <a:cs typeface="Arial"/>
              </a:rPr>
              <a:t>t</a:t>
            </a:r>
            <a:r>
              <a:rPr lang="en-US" sz="1600" spc="-120" dirty="0">
                <a:solidFill>
                  <a:srgbClr val="231F20"/>
                </a:solidFill>
                <a:latin typeface="Arial"/>
                <a:cs typeface="Arial"/>
              </a:rPr>
              <a:t>y</a:t>
            </a:r>
            <a:r>
              <a:rPr lang="en-US" sz="1600" spc="-10" dirty="0">
                <a:solidFill>
                  <a:srgbClr val="231F20"/>
                </a:solidFill>
                <a:latin typeface="Arial"/>
                <a:cs typeface="Arial"/>
              </a:rPr>
              <a:t>.</a:t>
            </a:r>
            <a:r>
              <a:rPr lang="en-US" sz="1600" spc="1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600" spc="-40" dirty="0">
                <a:solidFill>
                  <a:srgbClr val="231F20"/>
                </a:solidFill>
                <a:latin typeface="Arial"/>
                <a:cs typeface="Arial"/>
              </a:rPr>
              <a:t>Al</a:t>
            </a:r>
            <a:r>
              <a:rPr lang="en-US" sz="1600" spc="-10" dirty="0">
                <a:solidFill>
                  <a:srgbClr val="231F20"/>
                </a:solidFill>
                <a:latin typeface="Arial"/>
                <a:cs typeface="Arial"/>
              </a:rPr>
              <a:t>l</a:t>
            </a:r>
            <a:r>
              <a:rPr lang="en-US" sz="1600" spc="1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600" spc="-20" dirty="0">
                <a:solidFill>
                  <a:srgbClr val="231F20"/>
                </a:solidFill>
                <a:latin typeface="Arial"/>
                <a:cs typeface="Arial"/>
              </a:rPr>
              <a:t>s</a:t>
            </a:r>
            <a:r>
              <a:rPr lang="en-US" sz="1600" spc="30" dirty="0">
                <a:solidFill>
                  <a:srgbClr val="231F20"/>
                </a:solidFill>
                <a:latin typeface="Arial"/>
                <a:cs typeface="Arial"/>
              </a:rPr>
              <a:t>c</a:t>
            </a:r>
            <a:r>
              <a:rPr lang="en-US" sz="1600" spc="-15" dirty="0">
                <a:solidFill>
                  <a:srgbClr val="231F20"/>
                </a:solidFill>
                <a:latin typeface="Arial"/>
                <a:cs typeface="Arial"/>
              </a:rPr>
              <a:t>ho</a:t>
            </a:r>
            <a:r>
              <a:rPr lang="en-US" sz="160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lang="en-US" sz="1600" spc="-15" dirty="0">
                <a:solidFill>
                  <a:srgbClr val="231F20"/>
                </a:solidFill>
                <a:latin typeface="Arial"/>
                <a:cs typeface="Arial"/>
              </a:rPr>
              <a:t>ls</a:t>
            </a:r>
            <a:r>
              <a:rPr lang="en-US" sz="1600" spc="1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600" spc="-15" dirty="0">
                <a:solidFill>
                  <a:srgbClr val="231F20"/>
                </a:solidFill>
                <a:latin typeface="Arial"/>
                <a:cs typeface="Arial"/>
              </a:rPr>
              <a:t>i</a:t>
            </a:r>
            <a:r>
              <a:rPr lang="en-US" sz="1600" spc="-20" dirty="0">
                <a:solidFill>
                  <a:srgbClr val="231F20"/>
                </a:solidFill>
                <a:latin typeface="Arial"/>
                <a:cs typeface="Arial"/>
              </a:rPr>
              <a:t>n</a:t>
            </a:r>
            <a:r>
              <a:rPr lang="en-US" sz="1600" spc="1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600" spc="-25" dirty="0">
                <a:solidFill>
                  <a:srgbClr val="231F20"/>
                </a:solidFill>
                <a:latin typeface="Arial"/>
                <a:cs typeface="Arial"/>
              </a:rPr>
              <a:t>K</a:t>
            </a:r>
            <a:r>
              <a:rPr lang="en-US" sz="1600" spc="-15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lang="en-US" sz="1600" spc="-35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lang="en-US" sz="1600" spc="-55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lang="en-US" sz="1600" spc="-50" dirty="0">
                <a:solidFill>
                  <a:srgbClr val="231F20"/>
                </a:solidFill>
                <a:latin typeface="Arial"/>
                <a:cs typeface="Arial"/>
              </a:rPr>
              <a:t>a</a:t>
            </a:r>
            <a:r>
              <a:rPr lang="en-US" sz="1600" spc="11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600" spc="25" dirty="0">
                <a:solidFill>
                  <a:srgbClr val="231F20"/>
                </a:solidFill>
                <a:latin typeface="Arial"/>
                <a:cs typeface="Arial"/>
              </a:rPr>
              <a:t>d</a:t>
            </a:r>
            <a:r>
              <a:rPr lang="en-US" sz="1600" spc="-15" dirty="0">
                <a:solidFill>
                  <a:srgbClr val="231F20"/>
                </a:solidFill>
                <a:latin typeface="Arial"/>
                <a:cs typeface="Arial"/>
              </a:rPr>
              <a:t>ivi</a:t>
            </a:r>
            <a:r>
              <a:rPr lang="en-US" sz="1600" spc="25" dirty="0">
                <a:solidFill>
                  <a:srgbClr val="231F20"/>
                </a:solidFill>
                <a:latin typeface="Arial"/>
                <a:cs typeface="Arial"/>
              </a:rPr>
              <a:t>d</a:t>
            </a:r>
            <a:r>
              <a:rPr lang="en-US" sz="1600" spc="-50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lang="en-US" sz="1600" spc="-2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600" spc="10" dirty="0">
                <a:solidFill>
                  <a:srgbClr val="231F20"/>
                </a:solidFill>
                <a:latin typeface="Arial"/>
                <a:cs typeface="Arial"/>
              </a:rPr>
              <a:t>th</a:t>
            </a:r>
            <a:r>
              <a:rPr lang="en-US" sz="1600" spc="-10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lang="en-US" sz="1600" spc="16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600" spc="-15" dirty="0">
                <a:solidFill>
                  <a:srgbClr val="231F20"/>
                </a:solidFill>
                <a:latin typeface="Arial"/>
                <a:cs typeface="Arial"/>
              </a:rPr>
              <a:t>yea</a:t>
            </a:r>
            <a:r>
              <a:rPr lang="en-US" sz="1600" spc="-20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lang="en-US" sz="1600" spc="16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600" spc="20" dirty="0">
                <a:solidFill>
                  <a:srgbClr val="231F20"/>
                </a:solidFill>
                <a:latin typeface="Arial"/>
                <a:cs typeface="Arial"/>
              </a:rPr>
              <a:t>int</a:t>
            </a:r>
            <a:r>
              <a:rPr lang="en-US" sz="1600" spc="5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lang="en-US" sz="1600" spc="16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600" spc="40" dirty="0">
                <a:solidFill>
                  <a:srgbClr val="231F20"/>
                </a:solidFill>
                <a:latin typeface="Arial"/>
                <a:cs typeface="Arial"/>
              </a:rPr>
              <a:t>tw</a:t>
            </a:r>
            <a:r>
              <a:rPr lang="en-US" sz="1600" spc="20" dirty="0">
                <a:solidFill>
                  <a:srgbClr val="231F20"/>
                </a:solidFill>
                <a:latin typeface="Arial"/>
                <a:cs typeface="Arial"/>
              </a:rPr>
              <a:t>o</a:t>
            </a:r>
            <a:r>
              <a:rPr lang="en-US" sz="1600" spc="16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600" spc="5" dirty="0">
                <a:solidFill>
                  <a:srgbClr val="231F20"/>
                </a:solidFill>
                <a:latin typeface="Arial"/>
                <a:cs typeface="Arial"/>
              </a:rPr>
              <a:t>semesters</a:t>
            </a:r>
            <a:r>
              <a:rPr lang="en-US" sz="1600" spc="-10" dirty="0">
                <a:solidFill>
                  <a:srgbClr val="231F20"/>
                </a:solidFill>
                <a:latin typeface="Arial"/>
                <a:cs typeface="Arial"/>
              </a:rPr>
              <a:t>.</a:t>
            </a:r>
            <a:r>
              <a:rPr lang="en-US" sz="1600" spc="16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600" spc="-30" dirty="0">
                <a:solidFill>
                  <a:srgbClr val="231F20"/>
                </a:solidFill>
                <a:latin typeface="Arial"/>
                <a:cs typeface="Arial"/>
              </a:rPr>
              <a:t>Th</a:t>
            </a:r>
            <a:r>
              <a:rPr lang="en-US" sz="1600" spc="-50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lang="en-US" sz="1600" spc="16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600" spc="20" dirty="0">
                <a:solidFill>
                  <a:srgbClr val="231F20"/>
                </a:solidFill>
                <a:latin typeface="Arial"/>
                <a:cs typeface="Arial"/>
              </a:rPr>
              <a:t>firs</a:t>
            </a:r>
            <a:r>
              <a:rPr lang="en-US" sz="1600" dirty="0">
                <a:solidFill>
                  <a:srgbClr val="231F20"/>
                </a:solidFill>
                <a:latin typeface="Arial"/>
                <a:cs typeface="Arial"/>
              </a:rPr>
              <a:t>t</a:t>
            </a:r>
            <a:r>
              <a:rPr lang="en-US" sz="1600" spc="16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600" dirty="0">
                <a:solidFill>
                  <a:srgbClr val="231F20"/>
                </a:solidFill>
                <a:latin typeface="Arial"/>
                <a:cs typeface="Arial"/>
              </a:rPr>
              <a:t>semeste</a:t>
            </a:r>
            <a:r>
              <a:rPr lang="en-US" sz="1600" spc="-10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lang="en-US" sz="1600" spc="16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600" spc="20" dirty="0">
                <a:solidFill>
                  <a:srgbClr val="231F20"/>
                </a:solidFill>
                <a:latin typeface="Arial"/>
                <a:cs typeface="Arial"/>
              </a:rPr>
              <a:t>start</a:t>
            </a:r>
            <a:r>
              <a:rPr lang="en-US" sz="1600" dirty="0">
                <a:solidFill>
                  <a:srgbClr val="231F20"/>
                </a:solidFill>
                <a:latin typeface="Arial"/>
                <a:cs typeface="Arial"/>
              </a:rPr>
              <a:t>s</a:t>
            </a:r>
            <a:r>
              <a:rPr lang="en-US" sz="1600" spc="16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600" spc="10" dirty="0">
                <a:solidFill>
                  <a:srgbClr val="231F20"/>
                </a:solidFill>
                <a:latin typeface="Arial"/>
                <a:cs typeface="Arial"/>
              </a:rPr>
              <a:t>i</a:t>
            </a:r>
            <a:r>
              <a:rPr lang="en-US" sz="1600" spc="-20" dirty="0">
                <a:solidFill>
                  <a:srgbClr val="231F20"/>
                </a:solidFill>
                <a:latin typeface="Arial"/>
                <a:cs typeface="Arial"/>
              </a:rPr>
              <a:t>n</a:t>
            </a:r>
            <a:r>
              <a:rPr lang="en-US" sz="1600" spc="165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600" spc="10" dirty="0">
                <a:solidFill>
                  <a:srgbClr val="231F20"/>
                </a:solidFill>
                <a:latin typeface="Arial"/>
                <a:cs typeface="Arial"/>
              </a:rPr>
              <a:t>Ma</a:t>
            </a:r>
            <a:r>
              <a:rPr lang="en-US" sz="1600" spc="-10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lang="en-US" sz="1600" spc="20" dirty="0">
                <a:solidFill>
                  <a:srgbClr val="231F20"/>
                </a:solidFill>
                <a:latin typeface="Arial"/>
                <a:cs typeface="Arial"/>
              </a:rPr>
              <a:t>ch, </a:t>
            </a:r>
            <a:r>
              <a:rPr lang="en-US" sz="1600" spc="-15" dirty="0">
                <a:solidFill>
                  <a:srgbClr val="231F20"/>
                </a:solidFill>
                <a:latin typeface="Arial"/>
                <a:cs typeface="Arial"/>
              </a:rPr>
              <a:t>whic</a:t>
            </a:r>
            <a:r>
              <a:rPr lang="en-US" sz="1600" dirty="0">
                <a:solidFill>
                  <a:srgbClr val="231F20"/>
                </a:solidFill>
                <a:latin typeface="Arial"/>
                <a:cs typeface="Arial"/>
              </a:rPr>
              <a:t>h</a:t>
            </a:r>
            <a:r>
              <a:rPr lang="en-US" sz="1600" spc="-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600" spc="-25" dirty="0">
                <a:solidFill>
                  <a:srgbClr val="231F20"/>
                </a:solidFill>
                <a:latin typeface="Arial"/>
                <a:cs typeface="Arial"/>
              </a:rPr>
              <a:t>i</a:t>
            </a:r>
            <a:r>
              <a:rPr lang="en-US" sz="1600" spc="-15" dirty="0">
                <a:solidFill>
                  <a:srgbClr val="231F20"/>
                </a:solidFill>
                <a:latin typeface="Arial"/>
                <a:cs typeface="Arial"/>
              </a:rPr>
              <a:t>s</a:t>
            </a:r>
            <a:r>
              <a:rPr lang="en-US" sz="1600" spc="-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600" spc="-25" dirty="0">
                <a:solidFill>
                  <a:srgbClr val="231F20"/>
                </a:solidFill>
                <a:latin typeface="Arial"/>
                <a:cs typeface="Arial"/>
              </a:rPr>
              <a:t>sprin</a:t>
            </a:r>
            <a:r>
              <a:rPr lang="en-US" sz="1600" spc="-10" dirty="0">
                <a:solidFill>
                  <a:srgbClr val="231F20"/>
                </a:solidFill>
                <a:latin typeface="Arial"/>
                <a:cs typeface="Arial"/>
              </a:rPr>
              <a:t>g</a:t>
            </a:r>
            <a:r>
              <a:rPr lang="en-US" sz="1600" spc="-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600" spc="-25" dirty="0">
                <a:solidFill>
                  <a:srgbClr val="231F20"/>
                </a:solidFill>
                <a:latin typeface="Arial"/>
                <a:cs typeface="Arial"/>
              </a:rPr>
              <a:t>an</a:t>
            </a:r>
            <a:r>
              <a:rPr lang="en-US" sz="1600" spc="-10" dirty="0">
                <a:solidFill>
                  <a:srgbClr val="231F20"/>
                </a:solidFill>
                <a:latin typeface="Arial"/>
                <a:cs typeface="Arial"/>
              </a:rPr>
              <a:t>d</a:t>
            </a:r>
            <a:r>
              <a:rPr lang="en-US" sz="1600" spc="-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600" spc="-25" dirty="0">
                <a:solidFill>
                  <a:srgbClr val="231F20"/>
                </a:solidFill>
                <a:latin typeface="Arial"/>
                <a:cs typeface="Arial"/>
              </a:rPr>
              <a:t>th</a:t>
            </a:r>
            <a:r>
              <a:rPr lang="en-US" sz="1600" spc="-10" dirty="0">
                <a:solidFill>
                  <a:srgbClr val="231F20"/>
                </a:solidFill>
                <a:latin typeface="Arial"/>
                <a:cs typeface="Arial"/>
              </a:rPr>
              <a:t>e</a:t>
            </a:r>
            <a:r>
              <a:rPr lang="en-US" sz="1600" spc="-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600" spc="-15" dirty="0">
                <a:solidFill>
                  <a:srgbClr val="231F20"/>
                </a:solidFill>
                <a:latin typeface="Arial"/>
                <a:cs typeface="Arial"/>
              </a:rPr>
              <a:t>secon</a:t>
            </a:r>
            <a:r>
              <a:rPr lang="en-US" sz="1600" dirty="0">
                <a:solidFill>
                  <a:srgbClr val="231F20"/>
                </a:solidFill>
                <a:latin typeface="Arial"/>
                <a:cs typeface="Arial"/>
              </a:rPr>
              <a:t>d</a:t>
            </a:r>
            <a:r>
              <a:rPr lang="en-US" sz="1600" spc="-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600" spc="-30" dirty="0">
                <a:solidFill>
                  <a:srgbClr val="231F20"/>
                </a:solidFill>
                <a:latin typeface="Arial"/>
                <a:cs typeface="Arial"/>
              </a:rPr>
              <a:t>semeste</a:t>
            </a:r>
            <a:r>
              <a:rPr lang="en-US" sz="1600" spc="-10" dirty="0">
                <a:solidFill>
                  <a:srgbClr val="231F20"/>
                </a:solidFill>
                <a:latin typeface="Arial"/>
                <a:cs typeface="Arial"/>
              </a:rPr>
              <a:t>r</a:t>
            </a:r>
            <a:r>
              <a:rPr lang="en-US" sz="1600" spc="-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600" spc="-15" dirty="0">
                <a:solidFill>
                  <a:srgbClr val="231F20"/>
                </a:solidFill>
                <a:latin typeface="Arial"/>
                <a:cs typeface="Arial"/>
              </a:rPr>
              <a:t>start</a:t>
            </a:r>
            <a:r>
              <a:rPr lang="en-US" sz="1600" dirty="0">
                <a:solidFill>
                  <a:srgbClr val="231F20"/>
                </a:solidFill>
                <a:latin typeface="Arial"/>
                <a:cs typeface="Arial"/>
              </a:rPr>
              <a:t>s</a:t>
            </a:r>
            <a:r>
              <a:rPr lang="en-US" sz="1600" spc="-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600" spc="-25" dirty="0">
                <a:solidFill>
                  <a:srgbClr val="231F20"/>
                </a:solidFill>
                <a:latin typeface="Arial"/>
                <a:cs typeface="Arial"/>
              </a:rPr>
              <a:t>i</a:t>
            </a:r>
            <a:r>
              <a:rPr lang="en-US" sz="1600" spc="-20" dirty="0">
                <a:solidFill>
                  <a:srgbClr val="231F20"/>
                </a:solidFill>
                <a:latin typeface="Arial"/>
                <a:cs typeface="Arial"/>
              </a:rPr>
              <a:t>n</a:t>
            </a:r>
            <a:r>
              <a:rPr lang="en-US" sz="1600" spc="-40" dirty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1600" spc="-30" dirty="0">
                <a:solidFill>
                  <a:srgbClr val="231F20"/>
                </a:solidFill>
                <a:latin typeface="Arial"/>
                <a:cs typeface="Arial"/>
              </a:rPr>
              <a:t>fall.</a:t>
            </a:r>
            <a:endParaRPr sz="1600" b="1" dirty="0">
              <a:cs typeface="Times New Roman" panose="02020603050405020304" pitchFamily="18" charset="0"/>
            </a:endParaRPr>
          </a:p>
        </p:txBody>
      </p:sp>
      <p:sp>
        <p:nvSpPr>
          <p:cNvPr id="13" name="object 16"/>
          <p:cNvSpPr/>
          <p:nvPr/>
        </p:nvSpPr>
        <p:spPr>
          <a:xfrm>
            <a:off x="5199888" y="1816443"/>
            <a:ext cx="180009" cy="179997"/>
          </a:xfrm>
          <a:custGeom>
            <a:avLst/>
            <a:gdLst/>
            <a:ahLst/>
            <a:cxnLst/>
            <a:rect l="l" t="t" r="r" b="b"/>
            <a:pathLst>
              <a:path w="180009" h="179997">
                <a:moveTo>
                  <a:pt x="36004" y="0"/>
                </a:moveTo>
                <a:lnTo>
                  <a:pt x="15224" y="558"/>
                </a:lnTo>
                <a:lnTo>
                  <a:pt x="4531" y="4469"/>
                </a:lnTo>
                <a:lnTo>
                  <a:pt x="574" y="15083"/>
                </a:lnTo>
                <a:lnTo>
                  <a:pt x="0" y="35754"/>
                </a:lnTo>
                <a:lnTo>
                  <a:pt x="6" y="144236"/>
                </a:lnTo>
                <a:lnTo>
                  <a:pt x="558" y="164780"/>
                </a:lnTo>
                <a:lnTo>
                  <a:pt x="4471" y="175469"/>
                </a:lnTo>
                <a:lnTo>
                  <a:pt x="15091" y="179423"/>
                </a:lnTo>
                <a:lnTo>
                  <a:pt x="35773" y="179997"/>
                </a:lnTo>
                <a:lnTo>
                  <a:pt x="144005" y="179997"/>
                </a:lnTo>
                <a:lnTo>
                  <a:pt x="164787" y="179438"/>
                </a:lnTo>
                <a:lnTo>
                  <a:pt x="175480" y="175526"/>
                </a:lnTo>
                <a:lnTo>
                  <a:pt x="179436" y="164910"/>
                </a:lnTo>
                <a:lnTo>
                  <a:pt x="180009" y="144236"/>
                </a:lnTo>
                <a:lnTo>
                  <a:pt x="180003" y="35754"/>
                </a:lnTo>
                <a:lnTo>
                  <a:pt x="164925" y="574"/>
                </a:lnTo>
                <a:lnTo>
                  <a:pt x="36004" y="0"/>
                </a:lnTo>
                <a:close/>
              </a:path>
            </a:pathLst>
          </a:custGeom>
          <a:solidFill>
            <a:srgbClr val="FCBA63"/>
          </a:solidFill>
        </p:spPr>
        <p:txBody>
          <a:bodyPr wrap="square" lIns="0" tIns="0" rIns="0" bIns="0" rtlCol="0" anchor="ctr" anchorCtr="1">
            <a:no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</a:rPr>
              <a:t>1</a:t>
            </a:r>
            <a:endParaRPr b="1" dirty="0">
              <a:solidFill>
                <a:schemeClr val="bg1"/>
              </a:solidFill>
            </a:endParaRPr>
          </a:p>
        </p:txBody>
      </p:sp>
      <p:sp>
        <p:nvSpPr>
          <p:cNvPr id="14" name="object 17"/>
          <p:cNvSpPr txBox="1"/>
          <p:nvPr/>
        </p:nvSpPr>
        <p:spPr>
          <a:xfrm>
            <a:off x="5241911" y="1821803"/>
            <a:ext cx="3697224" cy="4355512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228600">
              <a:lnSpc>
                <a:spcPct val="100000"/>
              </a:lnSpc>
              <a:tabLst>
                <a:tab pos="248920" algn="l"/>
              </a:tabLst>
            </a:pPr>
            <a:r>
              <a:rPr sz="1100" dirty="0" smtClean="0">
                <a:solidFill>
                  <a:srgbClr val="FFFFFF"/>
                </a:solidFill>
                <a:latin typeface="Arial"/>
                <a:cs typeface="Arial"/>
              </a:rPr>
              <a:t>	</a:t>
            </a:r>
            <a:r>
              <a:rPr sz="1200" b="1" spc="-145" dirty="0" err="1" smtClean="0">
                <a:solidFill>
                  <a:srgbClr val="231F20"/>
                </a:solidFill>
                <a:latin typeface="Malgun Gothic"/>
                <a:cs typeface="Malgun Gothic"/>
              </a:rPr>
              <a:t>한국</a:t>
            </a:r>
            <a:r>
              <a:rPr sz="1200" b="1" spc="-110" dirty="0" err="1" smtClean="0">
                <a:solidFill>
                  <a:srgbClr val="231F20"/>
                </a:solidFill>
                <a:latin typeface="Malgun Gothic"/>
                <a:cs typeface="Malgun Gothic"/>
              </a:rPr>
              <a:t>의</a:t>
            </a:r>
            <a:r>
              <a:rPr sz="1200" b="1" spc="-130" dirty="0" smtClean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lang="en-US" sz="1200" b="1" spc="-130" dirty="0" smtClean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lang="ko-KR" altLang="en-US" sz="1200" b="1" spc="-130" dirty="0" smtClean="0">
                <a:solidFill>
                  <a:srgbClr val="231F20"/>
                </a:solidFill>
                <a:latin typeface="Malgun Gothic"/>
                <a:cs typeface="Malgun Gothic"/>
              </a:rPr>
              <a:t>학생들은 고등학교까지 몇 년 동안 학교에 다녀요</a:t>
            </a:r>
            <a:r>
              <a:rPr lang="en-US" altLang="ko-KR" sz="1200" b="1" spc="-130" dirty="0" smtClean="0">
                <a:solidFill>
                  <a:srgbClr val="231F20"/>
                </a:solidFill>
                <a:latin typeface="Malgun Gothic"/>
                <a:cs typeface="Malgun Gothic"/>
              </a:rPr>
              <a:t>? </a:t>
            </a:r>
            <a:r>
              <a:rPr lang="en-US" sz="1100" dirty="0" smtClean="0">
                <a:solidFill>
                  <a:srgbClr val="808285"/>
                </a:solidFill>
                <a:latin typeface="Arial"/>
                <a:cs typeface="Arial"/>
              </a:rPr>
              <a:t>How </a:t>
            </a:r>
            <a:r>
              <a:rPr lang="en-US" sz="1100" dirty="0">
                <a:solidFill>
                  <a:srgbClr val="808285"/>
                </a:solidFill>
                <a:latin typeface="Arial"/>
                <a:cs typeface="Arial"/>
              </a:rPr>
              <a:t>many years do students spend from elementary to </a:t>
            </a:r>
          </a:p>
          <a:p>
            <a:pPr marL="228600">
              <a:lnSpc>
                <a:spcPct val="100000"/>
              </a:lnSpc>
              <a:spcBef>
                <a:spcPts val="450"/>
              </a:spcBef>
            </a:pPr>
            <a:r>
              <a:rPr lang="en-US" sz="1100" spc="-20" dirty="0">
                <a:solidFill>
                  <a:srgbClr val="808285"/>
                </a:solidFill>
                <a:latin typeface="Arial"/>
                <a:cs typeface="Arial"/>
              </a:rPr>
              <a:t>High-school in Korea</a:t>
            </a:r>
            <a:r>
              <a:rPr lang="en-US" sz="1100" spc="-20" dirty="0" smtClean="0">
                <a:solidFill>
                  <a:srgbClr val="808285"/>
                </a:solidFill>
                <a:latin typeface="Arial"/>
                <a:cs typeface="Arial"/>
              </a:rPr>
              <a:t>?</a:t>
            </a:r>
          </a:p>
          <a:p>
            <a:pPr marL="228600">
              <a:lnSpc>
                <a:spcPct val="100000"/>
              </a:lnSpc>
              <a:spcBef>
                <a:spcPts val="450"/>
              </a:spcBef>
            </a:pPr>
            <a:endParaRPr sz="1100" dirty="0">
              <a:latin typeface="Arial"/>
              <a:cs typeface="Arial"/>
            </a:endParaRPr>
          </a:p>
          <a:p>
            <a:pPr marL="228600">
              <a:lnSpc>
                <a:spcPts val="500"/>
              </a:lnSpc>
              <a:spcBef>
                <a:spcPts val="5"/>
              </a:spcBef>
            </a:pPr>
            <a:endParaRPr sz="500" b="1" dirty="0"/>
          </a:p>
          <a:p>
            <a:pPr marL="228600">
              <a:lnSpc>
                <a:spcPts val="1000"/>
              </a:lnSpc>
            </a:pPr>
            <a:endParaRPr sz="1000" b="1" dirty="0"/>
          </a:p>
          <a:p>
            <a:pPr marL="228600">
              <a:tabLst>
                <a:tab pos="248920" algn="l"/>
              </a:tabLst>
            </a:pPr>
            <a:r>
              <a:rPr lang="ko-KR" altLang="en-US" sz="1200" b="1" spc="-80" dirty="0" smtClean="0">
                <a:solidFill>
                  <a:srgbClr val="231F20"/>
                </a:solidFill>
                <a:latin typeface="Malgun Gothic"/>
                <a:cs typeface="Malgun Gothic"/>
              </a:rPr>
              <a:t>여러분은 </a:t>
            </a:r>
            <a:r>
              <a:rPr lang="ko-KR" altLang="en-US" sz="1200" b="1" spc="-80" dirty="0">
                <a:solidFill>
                  <a:srgbClr val="231F20"/>
                </a:solidFill>
                <a:latin typeface="Malgun Gothic"/>
                <a:cs typeface="Malgun Gothic"/>
              </a:rPr>
              <a:t>언제 학기를 시작하고 언제가 방학이에요</a:t>
            </a:r>
            <a:r>
              <a:rPr lang="en-US" altLang="ko-KR" sz="1200" b="1" spc="-80" dirty="0">
                <a:solidFill>
                  <a:srgbClr val="231F20"/>
                </a:solidFill>
                <a:latin typeface="Malgun Gothic"/>
                <a:cs typeface="Malgun Gothic"/>
              </a:rPr>
              <a:t>?</a:t>
            </a:r>
            <a:endParaRPr lang="ko-KR" altLang="en-US" sz="1200" b="1" spc="-80" dirty="0">
              <a:solidFill>
                <a:srgbClr val="231F20"/>
              </a:solidFill>
              <a:latin typeface="Malgun Gothic"/>
              <a:cs typeface="Malgun Gothic"/>
            </a:endParaRPr>
          </a:p>
          <a:p>
            <a:pPr marL="228600">
              <a:spcBef>
                <a:spcPts val="450"/>
              </a:spcBef>
            </a:pPr>
            <a:r>
              <a:rPr lang="en-US" sz="1100" dirty="0" smtClean="0">
                <a:solidFill>
                  <a:srgbClr val="808285"/>
                </a:solidFill>
                <a:latin typeface="Arial"/>
                <a:cs typeface="Arial"/>
              </a:rPr>
              <a:t> W</a:t>
            </a:r>
            <a:r>
              <a:rPr lang="en-US" altLang="ko-KR" sz="1100" dirty="0" smtClean="0">
                <a:solidFill>
                  <a:srgbClr val="808285"/>
                </a:solidFill>
                <a:latin typeface="Arial"/>
                <a:cs typeface="Arial"/>
              </a:rPr>
              <a:t>he</a:t>
            </a:r>
            <a:r>
              <a:rPr lang="en-US" sz="1100" dirty="0" smtClean="0">
                <a:solidFill>
                  <a:srgbClr val="808285"/>
                </a:solidFill>
                <a:latin typeface="Arial"/>
                <a:cs typeface="Arial"/>
              </a:rPr>
              <a:t>n </a:t>
            </a:r>
            <a:r>
              <a:rPr lang="en-US" sz="1100" dirty="0">
                <a:solidFill>
                  <a:srgbClr val="808285"/>
                </a:solidFill>
                <a:latin typeface="Arial"/>
                <a:cs typeface="Arial"/>
              </a:rPr>
              <a:t>do you start your semesters and when do you </a:t>
            </a:r>
            <a:r>
              <a:rPr lang="en-US" sz="1100" spc="10" dirty="0">
                <a:solidFill>
                  <a:srgbClr val="808285"/>
                </a:solidFill>
                <a:latin typeface="Arial"/>
                <a:cs typeface="Arial"/>
              </a:rPr>
              <a:t>semesters end?</a:t>
            </a:r>
          </a:p>
          <a:p>
            <a:pPr marL="228600">
              <a:lnSpc>
                <a:spcPct val="100000"/>
              </a:lnSpc>
              <a:spcBef>
                <a:spcPts val="450"/>
              </a:spcBef>
            </a:pPr>
            <a:endParaRPr lang="en-US" altLang="ko-KR" sz="1200" b="1" spc="-110" dirty="0" smtClean="0">
              <a:solidFill>
                <a:srgbClr val="231F20"/>
              </a:solidFill>
              <a:latin typeface="Malgun Gothic"/>
              <a:cs typeface="Malgun Gothic"/>
            </a:endParaRPr>
          </a:p>
          <a:p>
            <a:pPr marL="228600">
              <a:lnSpc>
                <a:spcPct val="100000"/>
              </a:lnSpc>
              <a:spcBef>
                <a:spcPts val="450"/>
              </a:spcBef>
            </a:pPr>
            <a:r>
              <a:rPr lang="ko-KR" altLang="en-US" sz="1200" b="1" spc="-110" dirty="0" smtClean="0">
                <a:solidFill>
                  <a:srgbClr val="231F20"/>
                </a:solidFill>
                <a:latin typeface="Malgun Gothic"/>
                <a:cs typeface="Malgun Gothic"/>
              </a:rPr>
              <a:t>여러분이 살고 있는 나라의 학기는  한국과 어떻게 다른지 이야기 해보세요</a:t>
            </a:r>
            <a:r>
              <a:rPr lang="en-US" altLang="ko-KR" sz="1200" b="1" spc="-110" dirty="0" smtClean="0">
                <a:solidFill>
                  <a:srgbClr val="231F20"/>
                </a:solidFill>
                <a:latin typeface="Malgun Gothic"/>
                <a:cs typeface="Malgun Gothic"/>
              </a:rPr>
              <a:t>.</a:t>
            </a:r>
            <a:endParaRPr lang="ko-KR" altLang="en-US" sz="1200" b="1" spc="-110" dirty="0" smtClean="0">
              <a:solidFill>
                <a:srgbClr val="231F20"/>
              </a:solidFill>
              <a:latin typeface="Malgun Gothic"/>
              <a:cs typeface="Malgun Gothic"/>
            </a:endParaRPr>
          </a:p>
          <a:p>
            <a:pPr marL="228600">
              <a:lnSpc>
                <a:spcPct val="150000"/>
              </a:lnSpc>
              <a:tabLst>
                <a:tab pos="248920" algn="l"/>
              </a:tabLst>
            </a:pPr>
            <a:r>
              <a:rPr lang="en-US" sz="1100" dirty="0" smtClean="0">
                <a:solidFill>
                  <a:srgbClr val="808285"/>
                </a:solidFill>
                <a:latin typeface="Arial"/>
                <a:cs typeface="Arial"/>
              </a:rPr>
              <a:t>Talk </a:t>
            </a:r>
            <a:r>
              <a:rPr lang="en-US" sz="1100" dirty="0">
                <a:solidFill>
                  <a:srgbClr val="808285"/>
                </a:solidFill>
                <a:latin typeface="Arial"/>
                <a:cs typeface="Arial"/>
              </a:rPr>
              <a:t>about some differences about the semester system</a:t>
            </a:r>
          </a:p>
          <a:p>
            <a:pPr marL="248920" marR="12700">
              <a:lnSpc>
                <a:spcPct val="102299"/>
              </a:lnSpc>
              <a:spcBef>
                <a:spcPts val="420"/>
              </a:spcBef>
            </a:pPr>
            <a:r>
              <a:rPr lang="en-US" sz="1100" dirty="0">
                <a:solidFill>
                  <a:srgbClr val="808285"/>
                </a:solidFill>
                <a:latin typeface="Arial"/>
                <a:cs typeface="Arial"/>
              </a:rPr>
              <a:t>  between Korean and your country?</a:t>
            </a:r>
          </a:p>
          <a:p>
            <a:pPr marL="228600" marR="12700">
              <a:lnSpc>
                <a:spcPct val="102299"/>
              </a:lnSpc>
              <a:spcBef>
                <a:spcPts val="420"/>
              </a:spcBef>
            </a:pPr>
            <a:endParaRPr sz="1100" dirty="0">
              <a:latin typeface="Arial"/>
              <a:cs typeface="Arial"/>
            </a:endParaRPr>
          </a:p>
        </p:txBody>
      </p:sp>
      <p:sp>
        <p:nvSpPr>
          <p:cNvPr id="15" name="object 16"/>
          <p:cNvSpPr/>
          <p:nvPr/>
        </p:nvSpPr>
        <p:spPr>
          <a:xfrm>
            <a:off x="5206734" y="2869920"/>
            <a:ext cx="180009" cy="179997"/>
          </a:xfrm>
          <a:custGeom>
            <a:avLst/>
            <a:gdLst/>
            <a:ahLst/>
            <a:cxnLst/>
            <a:rect l="l" t="t" r="r" b="b"/>
            <a:pathLst>
              <a:path w="180009" h="179997">
                <a:moveTo>
                  <a:pt x="36004" y="0"/>
                </a:moveTo>
                <a:lnTo>
                  <a:pt x="15224" y="558"/>
                </a:lnTo>
                <a:lnTo>
                  <a:pt x="4531" y="4469"/>
                </a:lnTo>
                <a:lnTo>
                  <a:pt x="574" y="15083"/>
                </a:lnTo>
                <a:lnTo>
                  <a:pt x="0" y="35754"/>
                </a:lnTo>
                <a:lnTo>
                  <a:pt x="6" y="144236"/>
                </a:lnTo>
                <a:lnTo>
                  <a:pt x="558" y="164780"/>
                </a:lnTo>
                <a:lnTo>
                  <a:pt x="4471" y="175469"/>
                </a:lnTo>
                <a:lnTo>
                  <a:pt x="15091" y="179423"/>
                </a:lnTo>
                <a:lnTo>
                  <a:pt x="35773" y="179997"/>
                </a:lnTo>
                <a:lnTo>
                  <a:pt x="144005" y="179997"/>
                </a:lnTo>
                <a:lnTo>
                  <a:pt x="164787" y="179438"/>
                </a:lnTo>
                <a:lnTo>
                  <a:pt x="175480" y="175526"/>
                </a:lnTo>
                <a:lnTo>
                  <a:pt x="179436" y="164910"/>
                </a:lnTo>
                <a:lnTo>
                  <a:pt x="180009" y="144236"/>
                </a:lnTo>
                <a:lnTo>
                  <a:pt x="180003" y="35754"/>
                </a:lnTo>
                <a:lnTo>
                  <a:pt x="164925" y="574"/>
                </a:lnTo>
                <a:lnTo>
                  <a:pt x="36004" y="0"/>
                </a:lnTo>
                <a:close/>
              </a:path>
            </a:pathLst>
          </a:custGeom>
          <a:solidFill>
            <a:srgbClr val="FCBA63"/>
          </a:solidFill>
        </p:spPr>
        <p:txBody>
          <a:bodyPr wrap="square" lIns="0" tIns="0" rIns="0" bIns="0" rtlCol="0" anchor="ctr" anchorCtr="1">
            <a:no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</a:rPr>
              <a:t>2</a:t>
            </a:r>
            <a:endParaRPr b="1" dirty="0">
              <a:solidFill>
                <a:schemeClr val="bg1"/>
              </a:solidFill>
            </a:endParaRPr>
          </a:p>
        </p:txBody>
      </p:sp>
      <p:sp>
        <p:nvSpPr>
          <p:cNvPr id="16" name="object 16"/>
          <p:cNvSpPr/>
          <p:nvPr/>
        </p:nvSpPr>
        <p:spPr>
          <a:xfrm>
            <a:off x="5202900" y="3729790"/>
            <a:ext cx="180009" cy="179997"/>
          </a:xfrm>
          <a:custGeom>
            <a:avLst/>
            <a:gdLst/>
            <a:ahLst/>
            <a:cxnLst/>
            <a:rect l="l" t="t" r="r" b="b"/>
            <a:pathLst>
              <a:path w="180009" h="179997">
                <a:moveTo>
                  <a:pt x="36004" y="0"/>
                </a:moveTo>
                <a:lnTo>
                  <a:pt x="15224" y="558"/>
                </a:lnTo>
                <a:lnTo>
                  <a:pt x="4531" y="4469"/>
                </a:lnTo>
                <a:lnTo>
                  <a:pt x="574" y="15083"/>
                </a:lnTo>
                <a:lnTo>
                  <a:pt x="0" y="35754"/>
                </a:lnTo>
                <a:lnTo>
                  <a:pt x="6" y="144236"/>
                </a:lnTo>
                <a:lnTo>
                  <a:pt x="558" y="164780"/>
                </a:lnTo>
                <a:lnTo>
                  <a:pt x="4471" y="175469"/>
                </a:lnTo>
                <a:lnTo>
                  <a:pt x="15091" y="179423"/>
                </a:lnTo>
                <a:lnTo>
                  <a:pt x="35773" y="179997"/>
                </a:lnTo>
                <a:lnTo>
                  <a:pt x="144005" y="179997"/>
                </a:lnTo>
                <a:lnTo>
                  <a:pt x="164787" y="179438"/>
                </a:lnTo>
                <a:lnTo>
                  <a:pt x="175480" y="175526"/>
                </a:lnTo>
                <a:lnTo>
                  <a:pt x="179436" y="164910"/>
                </a:lnTo>
                <a:lnTo>
                  <a:pt x="180009" y="144236"/>
                </a:lnTo>
                <a:lnTo>
                  <a:pt x="180003" y="35754"/>
                </a:lnTo>
                <a:lnTo>
                  <a:pt x="164925" y="574"/>
                </a:lnTo>
                <a:lnTo>
                  <a:pt x="36004" y="0"/>
                </a:lnTo>
                <a:close/>
              </a:path>
            </a:pathLst>
          </a:custGeom>
          <a:solidFill>
            <a:srgbClr val="FCBA63"/>
          </a:solidFill>
        </p:spPr>
        <p:txBody>
          <a:bodyPr wrap="square" lIns="0" tIns="0" rIns="0" bIns="0" rtlCol="0" anchor="ctr" anchorCtr="1">
            <a:noAutofit/>
          </a:bodyPr>
          <a:lstStyle/>
          <a:p>
            <a:r>
              <a:rPr lang="en-US" sz="1600" b="1" dirty="0" smtClean="0">
                <a:solidFill>
                  <a:schemeClr val="bg1"/>
                </a:solidFill>
              </a:rPr>
              <a:t>3</a:t>
            </a:r>
            <a:endParaRPr b="1" dirty="0">
              <a:solidFill>
                <a:schemeClr val="bg1"/>
              </a:solidFill>
            </a:endParaRPr>
          </a:p>
        </p:txBody>
      </p:sp>
      <p:sp>
        <p:nvSpPr>
          <p:cNvPr id="17" name="object 20"/>
          <p:cNvSpPr/>
          <p:nvPr/>
        </p:nvSpPr>
        <p:spPr>
          <a:xfrm>
            <a:off x="611292" y="1676400"/>
            <a:ext cx="3939550" cy="216474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15259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27709" y="0"/>
            <a:ext cx="9171708" cy="1143000"/>
          </a:xfrm>
          <a:solidFill>
            <a:srgbClr val="FFC000"/>
          </a:solidFill>
        </p:spPr>
        <p:txBody>
          <a:bodyPr/>
          <a:lstStyle/>
          <a:p>
            <a:r>
              <a:rPr lang="ko-KR" altLang="en-US" dirty="0" smtClean="0"/>
              <a:t>문법 영상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865" y="4960499"/>
            <a:ext cx="8229600" cy="107834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400" dirty="0">
                <a:solidFill>
                  <a:srgbClr val="00B0F0"/>
                </a:solidFill>
              </a:rPr>
              <a:t>-</a:t>
            </a:r>
            <a:r>
              <a:rPr lang="ko-KR" altLang="en-US" sz="2400" dirty="0">
                <a:solidFill>
                  <a:srgbClr val="00B0F0"/>
                </a:solidFill>
              </a:rPr>
              <a:t>을</a:t>
            </a:r>
            <a:r>
              <a:rPr lang="en-US" altLang="ko-KR" sz="2400" dirty="0">
                <a:solidFill>
                  <a:srgbClr val="00B0F0"/>
                </a:solidFill>
              </a:rPr>
              <a:t>/</a:t>
            </a:r>
            <a:r>
              <a:rPr lang="ko-KR" altLang="en-US" sz="2400" dirty="0" smtClean="0">
                <a:solidFill>
                  <a:srgbClr val="00B0F0"/>
                </a:solidFill>
              </a:rPr>
              <a:t>를 </a:t>
            </a:r>
            <a:r>
              <a:rPr lang="en-US" altLang="ko-KR" sz="2400" dirty="0" smtClean="0">
                <a:solidFill>
                  <a:srgbClr val="00B0F0"/>
                </a:solidFill>
              </a:rPr>
              <a:t>/ </a:t>
            </a:r>
            <a:r>
              <a:rPr lang="ko-KR" altLang="en-US" sz="2400" dirty="0" smtClean="0">
                <a:solidFill>
                  <a:srgbClr val="00B0F0"/>
                </a:solidFill>
              </a:rPr>
              <a:t>문법 </a:t>
            </a:r>
            <a:r>
              <a:rPr lang="ko-KR" altLang="en-US" sz="2400" dirty="0">
                <a:solidFill>
                  <a:srgbClr val="00B0F0"/>
                </a:solidFill>
              </a:rPr>
              <a:t>바로가기</a:t>
            </a:r>
            <a:endParaRPr lang="en-US" altLang="ko-KR" sz="2400" dirty="0" smtClean="0">
              <a:solidFill>
                <a:srgbClr val="00B0F0"/>
              </a:solidFill>
              <a:hlinkClick r:id="rId2"/>
            </a:endParaRPr>
          </a:p>
          <a:p>
            <a:pPr marL="0" indent="0">
              <a:buNone/>
            </a:pPr>
            <a:r>
              <a:rPr lang="en-US" altLang="ko-KR" sz="2400" dirty="0" smtClean="0">
                <a:solidFill>
                  <a:srgbClr val="00B0F0"/>
                </a:solidFill>
                <a:hlinkClick r:id="rId2"/>
              </a:rPr>
              <a:t>https://www.youtube.com/watch?v=M5XhX761dDY</a:t>
            </a:r>
            <a:endParaRPr lang="en-US" sz="2400" dirty="0">
              <a:solidFill>
                <a:srgbClr val="00B0F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57200" y="1447800"/>
            <a:ext cx="7848600" cy="5847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1) -</a:t>
            </a:r>
            <a:r>
              <a:rPr lang="ko-KR" altLang="en-US" sz="3200" dirty="0" smtClean="0"/>
              <a:t>아</a:t>
            </a:r>
            <a:r>
              <a:rPr lang="en-US" altLang="ko-KR" sz="3200" dirty="0" smtClean="0"/>
              <a:t>/</a:t>
            </a:r>
            <a:r>
              <a:rPr lang="ko-KR" altLang="en-US" sz="3200" dirty="0" smtClean="0"/>
              <a:t>어요</a:t>
            </a:r>
            <a:r>
              <a:rPr lang="en-US" altLang="ko-KR" sz="3200" dirty="0" smtClean="0"/>
              <a:t>, -</a:t>
            </a:r>
            <a:r>
              <a:rPr lang="ko-KR" altLang="en-US" sz="3200" dirty="0" smtClean="0"/>
              <a:t>해요 </a:t>
            </a:r>
            <a:endParaRPr lang="en-US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477982" y="4177724"/>
            <a:ext cx="7848600" cy="584775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2) </a:t>
            </a:r>
            <a:r>
              <a:rPr lang="ko-KR" altLang="en-US" sz="3200" dirty="0" smtClean="0"/>
              <a:t>목적격 조사</a:t>
            </a:r>
            <a:r>
              <a:rPr lang="en-US" altLang="ko-KR" sz="3200" dirty="0" smtClean="0"/>
              <a:t>: </a:t>
            </a:r>
            <a:r>
              <a:rPr lang="ko-KR" altLang="en-US" sz="3200" dirty="0" smtClean="0"/>
              <a:t>명사</a:t>
            </a:r>
            <a:r>
              <a:rPr lang="en-US" altLang="ko-KR" sz="3200" dirty="0" smtClean="0"/>
              <a:t>+</a:t>
            </a:r>
            <a:r>
              <a:rPr lang="ko-KR" altLang="en-US" sz="3200" dirty="0" smtClean="0"/>
              <a:t>을</a:t>
            </a:r>
            <a:r>
              <a:rPr lang="en-US" altLang="ko-KR" sz="3200" dirty="0" smtClean="0"/>
              <a:t>/</a:t>
            </a:r>
            <a:r>
              <a:rPr lang="ko-KR" altLang="en-US" sz="3200" dirty="0" smtClean="0"/>
              <a:t>를</a:t>
            </a:r>
            <a:endParaRPr lang="en-US" sz="3200" dirty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609600" y="2362200"/>
            <a:ext cx="8229600" cy="10783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altLang="ko-KR" sz="2400" dirty="0">
                <a:solidFill>
                  <a:srgbClr val="00B0F0"/>
                </a:solidFill>
              </a:rPr>
              <a:t>-</a:t>
            </a:r>
            <a:r>
              <a:rPr lang="ko-KR" altLang="en-US" sz="2400" dirty="0" smtClean="0">
                <a:solidFill>
                  <a:srgbClr val="00B0F0"/>
                </a:solidFill>
              </a:rPr>
              <a:t>아</a:t>
            </a:r>
            <a:r>
              <a:rPr lang="en-US" altLang="ko-KR" sz="2400" dirty="0">
                <a:solidFill>
                  <a:srgbClr val="00B0F0"/>
                </a:solidFill>
              </a:rPr>
              <a:t>/</a:t>
            </a:r>
            <a:r>
              <a:rPr lang="ko-KR" altLang="en-US" sz="2400" dirty="0" smtClean="0">
                <a:solidFill>
                  <a:srgbClr val="00B0F0"/>
                </a:solidFill>
              </a:rPr>
              <a:t>어요</a:t>
            </a:r>
            <a:r>
              <a:rPr lang="en-US" altLang="ko-KR" sz="2400" dirty="0" smtClean="0">
                <a:solidFill>
                  <a:srgbClr val="00B0F0"/>
                </a:solidFill>
              </a:rPr>
              <a:t>, -</a:t>
            </a:r>
            <a:r>
              <a:rPr lang="ko-KR" altLang="en-US" sz="2400" dirty="0">
                <a:solidFill>
                  <a:srgbClr val="00B0F0"/>
                </a:solidFill>
              </a:rPr>
              <a:t>해요 </a:t>
            </a:r>
            <a:r>
              <a:rPr lang="en-US" altLang="ko-KR" sz="2400" dirty="0" smtClean="0">
                <a:solidFill>
                  <a:srgbClr val="00B0F0"/>
                </a:solidFill>
              </a:rPr>
              <a:t>/ </a:t>
            </a:r>
            <a:r>
              <a:rPr lang="ko-KR" altLang="en-US" sz="2400" dirty="0" smtClean="0">
                <a:solidFill>
                  <a:srgbClr val="00B0F0"/>
                </a:solidFill>
              </a:rPr>
              <a:t>문법 </a:t>
            </a:r>
            <a:r>
              <a:rPr lang="ko-KR" altLang="en-US" sz="2400" dirty="0">
                <a:solidFill>
                  <a:srgbClr val="00B0F0"/>
                </a:solidFill>
              </a:rPr>
              <a:t>바로가기</a:t>
            </a:r>
            <a:endParaRPr lang="en-US" altLang="ko-KR" sz="2400" dirty="0" smtClean="0">
              <a:solidFill>
                <a:srgbClr val="00B0F0"/>
              </a:solidFill>
              <a:hlinkClick r:id="rId3"/>
            </a:endParaRPr>
          </a:p>
          <a:p>
            <a:pPr marL="0" indent="0">
              <a:buFont typeface="Arial" pitchFamily="34" charset="0"/>
              <a:buNone/>
            </a:pPr>
            <a:r>
              <a:rPr lang="en-US" altLang="ko-KR" sz="2400" dirty="0" smtClean="0">
                <a:solidFill>
                  <a:srgbClr val="00B0F0"/>
                </a:solidFill>
                <a:hlinkClick r:id="rId3"/>
              </a:rPr>
              <a:t>https://www.youtube.com/watch?v=wzAypph_trI /</a:t>
            </a:r>
            <a:endParaRPr lang="en-US" sz="24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8225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ject 2"/>
          <p:cNvSpPr/>
          <p:nvPr/>
        </p:nvSpPr>
        <p:spPr>
          <a:xfrm>
            <a:off x="1203080" y="1743166"/>
            <a:ext cx="6530657" cy="458666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  <a:ln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" name="Google Shape;182;p29">
            <a:extLst>
              <a:ext uri="{FF2B5EF4-FFF2-40B4-BE49-F238E27FC236}">
                <a16:creationId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-9832" y="6373830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제목 1">
            <a:extLst>
              <a:ext uri="{FF2B5EF4-FFF2-40B4-BE49-F238E27FC236}">
                <a16:creationId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53163" y="34944"/>
            <a:ext cx="9036496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kumimoji="1" lang="ko-KR" altLang="en-US" b="1" dirty="0" smtClean="0"/>
              <a:t> </a:t>
            </a:r>
            <a:r>
              <a:rPr kumimoji="1" lang="ko-KR" altLang="en-US" sz="2800" b="1" dirty="0" smtClean="0">
                <a:solidFill>
                  <a:schemeClr val="bg1"/>
                </a:solidFill>
              </a:rPr>
              <a:t>교과서 </a:t>
            </a:r>
            <a:r>
              <a:rPr kumimoji="1" lang="en-US" altLang="ko-KR" sz="2800" b="1" dirty="0" smtClean="0">
                <a:solidFill>
                  <a:schemeClr val="bg1"/>
                </a:solidFill>
              </a:rPr>
              <a:t> P. 92</a:t>
            </a:r>
            <a:r>
              <a:rPr kumimoji="1" lang="ko-KR" altLang="en-US" sz="2800" b="1" dirty="0" smtClean="0">
                <a:solidFill>
                  <a:schemeClr val="bg1"/>
                </a:solidFill>
              </a:rPr>
              <a:t> 펴세요</a:t>
            </a:r>
            <a:r>
              <a:rPr kumimoji="1" lang="en-US" altLang="ko-KR" sz="2800" b="1" dirty="0" smtClean="0">
                <a:solidFill>
                  <a:schemeClr val="bg1"/>
                </a:solidFill>
              </a:rPr>
              <a:t>.</a:t>
            </a:r>
            <a:endParaRPr kumimoji="1" lang="en-US" altLang="en-US" sz="2800" b="1" dirty="0">
              <a:solidFill>
                <a:schemeClr val="bg1"/>
              </a:solidFill>
            </a:endParaRPr>
          </a:p>
        </p:txBody>
      </p:sp>
      <p:sp>
        <p:nvSpPr>
          <p:cNvPr id="6" name="object 4"/>
          <p:cNvSpPr/>
          <p:nvPr/>
        </p:nvSpPr>
        <p:spPr>
          <a:xfrm>
            <a:off x="609600" y="776359"/>
            <a:ext cx="7667189" cy="1836000"/>
          </a:xfrm>
          <a:custGeom>
            <a:avLst/>
            <a:gdLst/>
            <a:ahLst/>
            <a:cxnLst/>
            <a:rect l="l" t="t" r="r" b="b"/>
            <a:pathLst>
              <a:path w="7667189" h="1836000">
                <a:moveTo>
                  <a:pt x="5104661" y="1801114"/>
                </a:moveTo>
                <a:lnTo>
                  <a:pt x="4576711" y="1801114"/>
                </a:lnTo>
                <a:lnTo>
                  <a:pt x="4583562" y="1801366"/>
                </a:lnTo>
                <a:lnTo>
                  <a:pt x="4594183" y="1802090"/>
                </a:lnTo>
                <a:lnTo>
                  <a:pt x="4608128" y="1803233"/>
                </a:lnTo>
                <a:lnTo>
                  <a:pt x="4644208" y="1806565"/>
                </a:lnTo>
                <a:lnTo>
                  <a:pt x="4921973" y="1836000"/>
                </a:lnTo>
                <a:lnTo>
                  <a:pt x="5082947" y="1804954"/>
                </a:lnTo>
                <a:lnTo>
                  <a:pt x="5104661" y="1801114"/>
                </a:lnTo>
                <a:close/>
              </a:path>
              <a:path w="7667189" h="1836000">
                <a:moveTo>
                  <a:pt x="5475998" y="1788033"/>
                </a:moveTo>
                <a:lnTo>
                  <a:pt x="3468662" y="1788033"/>
                </a:lnTo>
                <a:lnTo>
                  <a:pt x="4062831" y="1827276"/>
                </a:lnTo>
                <a:lnTo>
                  <a:pt x="4532758" y="1802235"/>
                </a:lnTo>
                <a:lnTo>
                  <a:pt x="4557183" y="1801323"/>
                </a:lnTo>
                <a:lnTo>
                  <a:pt x="4567525" y="1801140"/>
                </a:lnTo>
                <a:lnTo>
                  <a:pt x="5104661" y="1801114"/>
                </a:lnTo>
                <a:lnTo>
                  <a:pt x="5122001" y="1798325"/>
                </a:lnTo>
                <a:lnTo>
                  <a:pt x="5163477" y="1793612"/>
                </a:lnTo>
                <a:lnTo>
                  <a:pt x="5287549" y="1789229"/>
                </a:lnTo>
                <a:lnTo>
                  <a:pt x="5475998" y="1788033"/>
                </a:lnTo>
                <a:close/>
              </a:path>
              <a:path w="7667189" h="1836000">
                <a:moveTo>
                  <a:pt x="7667189" y="1718259"/>
                </a:moveTo>
                <a:lnTo>
                  <a:pt x="7065797" y="1718259"/>
                </a:lnTo>
                <a:lnTo>
                  <a:pt x="7080669" y="1718527"/>
                </a:lnTo>
                <a:lnTo>
                  <a:pt x="7098534" y="1719294"/>
                </a:lnTo>
                <a:lnTo>
                  <a:pt x="7119013" y="1720505"/>
                </a:lnTo>
                <a:lnTo>
                  <a:pt x="7166292" y="1724037"/>
                </a:lnTo>
                <a:lnTo>
                  <a:pt x="7247986" y="1731340"/>
                </a:lnTo>
                <a:lnTo>
                  <a:pt x="7423605" y="1748777"/>
                </a:lnTo>
                <a:lnTo>
                  <a:pt x="7481827" y="1754206"/>
                </a:lnTo>
                <a:lnTo>
                  <a:pt x="7492525" y="1754973"/>
                </a:lnTo>
                <a:lnTo>
                  <a:pt x="7499388" y="1755241"/>
                </a:lnTo>
                <a:lnTo>
                  <a:pt x="7508050" y="1755840"/>
                </a:lnTo>
                <a:lnTo>
                  <a:pt x="7548561" y="1763348"/>
                </a:lnTo>
                <a:lnTo>
                  <a:pt x="7598862" y="1775537"/>
                </a:lnTo>
                <a:lnTo>
                  <a:pt x="7649179" y="1788973"/>
                </a:lnTo>
                <a:lnTo>
                  <a:pt x="7667151" y="1793991"/>
                </a:lnTo>
                <a:lnTo>
                  <a:pt x="7667189" y="1718259"/>
                </a:lnTo>
                <a:close/>
              </a:path>
              <a:path w="7667189" h="1836000">
                <a:moveTo>
                  <a:pt x="5830272" y="1762181"/>
                </a:moveTo>
                <a:lnTo>
                  <a:pt x="1724695" y="1762181"/>
                </a:lnTo>
                <a:lnTo>
                  <a:pt x="1767827" y="1762207"/>
                </a:lnTo>
                <a:lnTo>
                  <a:pt x="1851563" y="1763255"/>
                </a:lnTo>
                <a:lnTo>
                  <a:pt x="1932530" y="1765389"/>
                </a:lnTo>
                <a:lnTo>
                  <a:pt x="2404527" y="1784877"/>
                </a:lnTo>
                <a:lnTo>
                  <a:pt x="2514083" y="1786766"/>
                </a:lnTo>
                <a:lnTo>
                  <a:pt x="3014003" y="1789120"/>
                </a:lnTo>
                <a:lnTo>
                  <a:pt x="5476072" y="1788027"/>
                </a:lnTo>
                <a:lnTo>
                  <a:pt x="5830272" y="1762181"/>
                </a:lnTo>
                <a:close/>
              </a:path>
              <a:path w="7667189" h="1836000">
                <a:moveTo>
                  <a:pt x="6654353" y="1748777"/>
                </a:moveTo>
                <a:lnTo>
                  <a:pt x="6013958" y="1748777"/>
                </a:lnTo>
                <a:lnTo>
                  <a:pt x="6303010" y="1779308"/>
                </a:lnTo>
                <a:lnTo>
                  <a:pt x="6654353" y="1748777"/>
                </a:lnTo>
                <a:close/>
              </a:path>
              <a:path w="7667189" h="1836000">
                <a:moveTo>
                  <a:pt x="7667192" y="1713890"/>
                </a:moveTo>
                <a:lnTo>
                  <a:pt x="666432" y="1713890"/>
                </a:lnTo>
                <a:lnTo>
                  <a:pt x="995629" y="1731340"/>
                </a:lnTo>
                <a:lnTo>
                  <a:pt x="1057338" y="1744421"/>
                </a:lnTo>
                <a:lnTo>
                  <a:pt x="1107914" y="1754643"/>
                </a:lnTo>
                <a:lnTo>
                  <a:pt x="1152012" y="1762501"/>
                </a:lnTo>
                <a:lnTo>
                  <a:pt x="1192449" y="1768109"/>
                </a:lnTo>
                <a:lnTo>
                  <a:pt x="1232500" y="1771676"/>
                </a:lnTo>
                <a:lnTo>
                  <a:pt x="1275441" y="1773412"/>
                </a:lnTo>
                <a:lnTo>
                  <a:pt x="1299019" y="1773659"/>
                </a:lnTo>
                <a:lnTo>
                  <a:pt x="1324548" y="1773526"/>
                </a:lnTo>
                <a:lnTo>
                  <a:pt x="1383097" y="1772226"/>
                </a:lnTo>
                <a:lnTo>
                  <a:pt x="1589155" y="1764520"/>
                </a:lnTo>
                <a:lnTo>
                  <a:pt x="1680599" y="1762533"/>
                </a:lnTo>
                <a:lnTo>
                  <a:pt x="5830272" y="1762181"/>
                </a:lnTo>
                <a:lnTo>
                  <a:pt x="6013958" y="1748777"/>
                </a:lnTo>
                <a:lnTo>
                  <a:pt x="6654422" y="1748771"/>
                </a:lnTo>
                <a:lnTo>
                  <a:pt x="6841846" y="1731333"/>
                </a:lnTo>
                <a:lnTo>
                  <a:pt x="6940109" y="1722611"/>
                </a:lnTo>
                <a:lnTo>
                  <a:pt x="6990030" y="1719380"/>
                </a:lnTo>
                <a:lnTo>
                  <a:pt x="7667189" y="1718259"/>
                </a:lnTo>
                <a:lnTo>
                  <a:pt x="7667192" y="1713890"/>
                </a:lnTo>
                <a:close/>
              </a:path>
              <a:path w="7667189" h="1836000">
                <a:moveTo>
                  <a:pt x="0" y="0"/>
                </a:moveTo>
                <a:lnTo>
                  <a:pt x="0" y="1700809"/>
                </a:lnTo>
                <a:lnTo>
                  <a:pt x="99537" y="1719341"/>
                </a:lnTo>
                <a:lnTo>
                  <a:pt x="165464" y="1731340"/>
                </a:lnTo>
                <a:lnTo>
                  <a:pt x="221503" y="1740796"/>
                </a:lnTo>
                <a:lnTo>
                  <a:pt x="267970" y="1746720"/>
                </a:lnTo>
                <a:lnTo>
                  <a:pt x="337235" y="1748777"/>
                </a:lnTo>
                <a:lnTo>
                  <a:pt x="350491" y="1748524"/>
                </a:lnTo>
                <a:lnTo>
                  <a:pt x="402303" y="1745149"/>
                </a:lnTo>
                <a:lnTo>
                  <a:pt x="443749" y="1741241"/>
                </a:lnTo>
                <a:lnTo>
                  <a:pt x="531942" y="1731333"/>
                </a:lnTo>
                <a:lnTo>
                  <a:pt x="666432" y="1713890"/>
                </a:lnTo>
                <a:lnTo>
                  <a:pt x="7667192" y="1713890"/>
                </a:lnTo>
                <a:lnTo>
                  <a:pt x="7667993" y="130835"/>
                </a:lnTo>
                <a:lnTo>
                  <a:pt x="0" y="0"/>
                </a:lnTo>
                <a:close/>
              </a:path>
            </a:pathLst>
          </a:custGeom>
          <a:solidFill>
            <a:srgbClr val="BCBEC0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9" name="object 5"/>
          <p:cNvSpPr/>
          <p:nvPr/>
        </p:nvSpPr>
        <p:spPr>
          <a:xfrm>
            <a:off x="609600" y="668363"/>
            <a:ext cx="7667617" cy="1871560"/>
          </a:xfrm>
          <a:custGeom>
            <a:avLst/>
            <a:gdLst/>
            <a:ahLst/>
            <a:cxnLst/>
            <a:rect l="l" t="t" r="r" b="b"/>
            <a:pathLst>
              <a:path w="7667617" h="1871560">
                <a:moveTo>
                  <a:pt x="5104642" y="1836000"/>
                </a:moveTo>
                <a:lnTo>
                  <a:pt x="4576711" y="1836000"/>
                </a:lnTo>
                <a:lnTo>
                  <a:pt x="4583562" y="1836258"/>
                </a:lnTo>
                <a:lnTo>
                  <a:pt x="4594183" y="1836996"/>
                </a:lnTo>
                <a:lnTo>
                  <a:pt x="4608128" y="1838161"/>
                </a:lnTo>
                <a:lnTo>
                  <a:pt x="4644208" y="1841557"/>
                </a:lnTo>
                <a:lnTo>
                  <a:pt x="4921973" y="1871560"/>
                </a:lnTo>
                <a:lnTo>
                  <a:pt x="5082947" y="1839912"/>
                </a:lnTo>
                <a:lnTo>
                  <a:pt x="5104642" y="1836000"/>
                </a:lnTo>
                <a:close/>
              </a:path>
              <a:path w="7667617" h="1871560">
                <a:moveTo>
                  <a:pt x="5475998" y="1822665"/>
                </a:moveTo>
                <a:lnTo>
                  <a:pt x="3468662" y="1822665"/>
                </a:lnTo>
                <a:lnTo>
                  <a:pt x="4062831" y="1862670"/>
                </a:lnTo>
                <a:lnTo>
                  <a:pt x="4532758" y="1837144"/>
                </a:lnTo>
                <a:lnTo>
                  <a:pt x="4557183" y="1836214"/>
                </a:lnTo>
                <a:lnTo>
                  <a:pt x="4567525" y="1836027"/>
                </a:lnTo>
                <a:lnTo>
                  <a:pt x="5104642" y="1836000"/>
                </a:lnTo>
                <a:lnTo>
                  <a:pt x="5113767" y="1834461"/>
                </a:lnTo>
                <a:lnTo>
                  <a:pt x="5163477" y="1828355"/>
                </a:lnTo>
                <a:lnTo>
                  <a:pt x="5267867" y="1824190"/>
                </a:lnTo>
                <a:lnTo>
                  <a:pt x="5475998" y="1822665"/>
                </a:lnTo>
                <a:close/>
              </a:path>
              <a:path w="7667617" h="1871560">
                <a:moveTo>
                  <a:pt x="5830222" y="1796315"/>
                </a:moveTo>
                <a:lnTo>
                  <a:pt x="1724695" y="1796315"/>
                </a:lnTo>
                <a:lnTo>
                  <a:pt x="1767827" y="1796343"/>
                </a:lnTo>
                <a:lnTo>
                  <a:pt x="1851563" y="1797411"/>
                </a:lnTo>
                <a:lnTo>
                  <a:pt x="1932530" y="1799585"/>
                </a:lnTo>
                <a:lnTo>
                  <a:pt x="2404527" y="1819456"/>
                </a:lnTo>
                <a:lnTo>
                  <a:pt x="2514083" y="1821381"/>
                </a:lnTo>
                <a:lnTo>
                  <a:pt x="3014003" y="1823777"/>
                </a:lnTo>
                <a:lnTo>
                  <a:pt x="5475998" y="1822665"/>
                </a:lnTo>
                <a:lnTo>
                  <a:pt x="5830222" y="1796315"/>
                </a:lnTo>
                <a:close/>
              </a:path>
              <a:path w="7667617" h="1871560">
                <a:moveTo>
                  <a:pt x="7667617" y="1751533"/>
                </a:moveTo>
                <a:lnTo>
                  <a:pt x="7065797" y="1751533"/>
                </a:lnTo>
                <a:lnTo>
                  <a:pt x="7080669" y="1751806"/>
                </a:lnTo>
                <a:lnTo>
                  <a:pt x="7098534" y="1752588"/>
                </a:lnTo>
                <a:lnTo>
                  <a:pt x="7141725" y="1755454"/>
                </a:lnTo>
                <a:lnTo>
                  <a:pt x="7192335" y="1759677"/>
                </a:lnTo>
                <a:lnTo>
                  <a:pt x="7380103" y="1778203"/>
                </a:lnTo>
                <a:lnTo>
                  <a:pt x="7423601" y="1782648"/>
                </a:lnTo>
                <a:lnTo>
                  <a:pt x="7481827" y="1788183"/>
                </a:lnTo>
                <a:lnTo>
                  <a:pt x="7492525" y="1788966"/>
                </a:lnTo>
                <a:lnTo>
                  <a:pt x="7508208" y="1789630"/>
                </a:lnTo>
                <a:lnTo>
                  <a:pt x="7519909" y="1790721"/>
                </a:lnTo>
                <a:lnTo>
                  <a:pt x="7566310" y="1796969"/>
                </a:lnTo>
                <a:lnTo>
                  <a:pt x="7667603" y="1813858"/>
                </a:lnTo>
                <a:lnTo>
                  <a:pt x="7667617" y="1751533"/>
                </a:lnTo>
                <a:close/>
              </a:path>
              <a:path w="7667617" h="1871560">
                <a:moveTo>
                  <a:pt x="6654316" y="1782648"/>
                </a:moveTo>
                <a:lnTo>
                  <a:pt x="6013958" y="1782648"/>
                </a:lnTo>
                <a:lnTo>
                  <a:pt x="6303010" y="1813775"/>
                </a:lnTo>
                <a:lnTo>
                  <a:pt x="6654316" y="1782648"/>
                </a:lnTo>
                <a:close/>
              </a:path>
              <a:path w="7667617" h="1871560">
                <a:moveTo>
                  <a:pt x="7667618" y="1747088"/>
                </a:moveTo>
                <a:lnTo>
                  <a:pt x="666432" y="1747088"/>
                </a:lnTo>
                <a:lnTo>
                  <a:pt x="995629" y="1764868"/>
                </a:lnTo>
                <a:lnTo>
                  <a:pt x="1057327" y="1778203"/>
                </a:lnTo>
                <a:lnTo>
                  <a:pt x="1107914" y="1788628"/>
                </a:lnTo>
                <a:lnTo>
                  <a:pt x="1152012" y="1796640"/>
                </a:lnTo>
                <a:lnTo>
                  <a:pt x="1192449" y="1802358"/>
                </a:lnTo>
                <a:lnTo>
                  <a:pt x="1232500" y="1805995"/>
                </a:lnTo>
                <a:lnTo>
                  <a:pt x="1275441" y="1807765"/>
                </a:lnTo>
                <a:lnTo>
                  <a:pt x="1299019" y="1808016"/>
                </a:lnTo>
                <a:lnTo>
                  <a:pt x="1324548" y="1807881"/>
                </a:lnTo>
                <a:lnTo>
                  <a:pt x="1383097" y="1806557"/>
                </a:lnTo>
                <a:lnTo>
                  <a:pt x="1589155" y="1798701"/>
                </a:lnTo>
                <a:lnTo>
                  <a:pt x="1680599" y="1796675"/>
                </a:lnTo>
                <a:lnTo>
                  <a:pt x="5830222" y="1796315"/>
                </a:lnTo>
                <a:lnTo>
                  <a:pt x="6013958" y="1782648"/>
                </a:lnTo>
                <a:lnTo>
                  <a:pt x="6654385" y="1782642"/>
                </a:lnTo>
                <a:lnTo>
                  <a:pt x="6704590" y="1778192"/>
                </a:lnTo>
                <a:lnTo>
                  <a:pt x="6924165" y="1757293"/>
                </a:lnTo>
                <a:lnTo>
                  <a:pt x="6954396" y="1754866"/>
                </a:lnTo>
                <a:lnTo>
                  <a:pt x="7000402" y="1752253"/>
                </a:lnTo>
                <a:lnTo>
                  <a:pt x="7667617" y="1751533"/>
                </a:lnTo>
                <a:lnTo>
                  <a:pt x="7667618" y="1747088"/>
                </a:lnTo>
                <a:close/>
              </a:path>
              <a:path w="7667617" h="1871560">
                <a:moveTo>
                  <a:pt x="7667993" y="0"/>
                </a:moveTo>
                <a:lnTo>
                  <a:pt x="0" y="0"/>
                </a:lnTo>
                <a:lnTo>
                  <a:pt x="0" y="1733753"/>
                </a:lnTo>
                <a:lnTo>
                  <a:pt x="189816" y="1769220"/>
                </a:lnTo>
                <a:lnTo>
                  <a:pt x="234854" y="1776536"/>
                </a:lnTo>
                <a:lnTo>
                  <a:pt x="277540" y="1781328"/>
                </a:lnTo>
                <a:lnTo>
                  <a:pt x="337235" y="1782648"/>
                </a:lnTo>
                <a:lnTo>
                  <a:pt x="350491" y="1782390"/>
                </a:lnTo>
                <a:lnTo>
                  <a:pt x="402303" y="1778949"/>
                </a:lnTo>
                <a:lnTo>
                  <a:pt x="465605" y="1772629"/>
                </a:lnTo>
                <a:lnTo>
                  <a:pt x="592860" y="1757107"/>
                </a:lnTo>
                <a:lnTo>
                  <a:pt x="666432" y="1747088"/>
                </a:lnTo>
                <a:lnTo>
                  <a:pt x="7667618" y="1747088"/>
                </a:lnTo>
                <a:lnTo>
                  <a:pt x="7667993" y="0"/>
                </a:lnTo>
                <a:close/>
              </a:path>
            </a:pathLst>
          </a:custGeom>
          <a:solidFill>
            <a:srgbClr val="76CED9"/>
          </a:solid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1" name="object 6"/>
          <p:cNvSpPr/>
          <p:nvPr/>
        </p:nvSpPr>
        <p:spPr>
          <a:xfrm>
            <a:off x="1276032" y="2415457"/>
            <a:ext cx="7001573" cy="12447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2" name="object 7"/>
          <p:cNvSpPr/>
          <p:nvPr/>
        </p:nvSpPr>
        <p:spPr>
          <a:xfrm>
            <a:off x="609600" y="668356"/>
            <a:ext cx="7668006" cy="178266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3" name="object 8"/>
          <p:cNvSpPr/>
          <p:nvPr/>
        </p:nvSpPr>
        <p:spPr>
          <a:xfrm>
            <a:off x="929673" y="1032065"/>
            <a:ext cx="1902563" cy="162429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14" name="object 9"/>
          <p:cNvSpPr txBox="1"/>
          <p:nvPr/>
        </p:nvSpPr>
        <p:spPr>
          <a:xfrm>
            <a:off x="1826811" y="1142433"/>
            <a:ext cx="730885" cy="1147445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38735">
              <a:lnSpc>
                <a:spcPct val="100000"/>
              </a:lnSpc>
            </a:pPr>
            <a:r>
              <a:rPr sz="2500" b="1" spc="60" dirty="0" smtClean="0">
                <a:solidFill>
                  <a:srgbClr val="FFFFFF"/>
                </a:solidFill>
                <a:latin typeface="Arial"/>
                <a:cs typeface="Arial"/>
              </a:rPr>
              <a:t>Unit</a:t>
            </a:r>
            <a:endParaRPr sz="2500" dirty="0">
              <a:latin typeface="Arial"/>
              <a:cs typeface="Arial"/>
            </a:endParaRPr>
          </a:p>
          <a:p>
            <a:pPr marL="12700">
              <a:lnSpc>
                <a:spcPts val="5735"/>
              </a:lnSpc>
            </a:pPr>
            <a:r>
              <a:rPr sz="5300" b="1" spc="-180" dirty="0" smtClean="0">
                <a:solidFill>
                  <a:srgbClr val="231F20"/>
                </a:solidFill>
                <a:latin typeface="Arial"/>
                <a:cs typeface="Arial"/>
              </a:rPr>
              <a:t>1</a:t>
            </a:r>
            <a:r>
              <a:rPr lang="en-US" sz="5300" b="1" spc="-180" dirty="0" smtClean="0">
                <a:solidFill>
                  <a:srgbClr val="231F20"/>
                </a:solidFill>
                <a:latin typeface="Arial"/>
                <a:cs typeface="Arial"/>
              </a:rPr>
              <a:t>1</a:t>
            </a:r>
            <a:endParaRPr sz="5300" dirty="0">
              <a:latin typeface="Arial"/>
              <a:cs typeface="Arial"/>
            </a:endParaRPr>
          </a:p>
        </p:txBody>
      </p:sp>
      <p:sp>
        <p:nvSpPr>
          <p:cNvPr id="16" name="object 46"/>
          <p:cNvSpPr txBox="1">
            <a:spLocks/>
          </p:cNvSpPr>
          <p:nvPr/>
        </p:nvSpPr>
        <p:spPr>
          <a:xfrm>
            <a:off x="1143000" y="1253933"/>
            <a:ext cx="5442760" cy="871992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242695"/>
            <a:r>
              <a:rPr lang="ko-KR" altLang="en-US" sz="3500" b="1" spc="-420" dirty="0" smtClean="0">
                <a:solidFill>
                  <a:srgbClr val="231F20"/>
                </a:solidFill>
                <a:latin typeface="Malgun Gothic"/>
                <a:cs typeface="Malgun Gothic"/>
              </a:rPr>
              <a:t>텔레비전</a:t>
            </a:r>
            <a:r>
              <a:rPr lang="ko-KR" altLang="en-US" sz="3500" b="1" spc="-385" dirty="0" smtClean="0">
                <a:solidFill>
                  <a:srgbClr val="231F20"/>
                </a:solidFill>
                <a:latin typeface="Malgun Gothic"/>
                <a:cs typeface="Malgun Gothic"/>
              </a:rPr>
              <a:t>을</a:t>
            </a:r>
            <a:r>
              <a:rPr lang="ko-KR" altLang="en-US" sz="3500" b="1" spc="-520" dirty="0" smtClean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lang="ko-KR" altLang="en-US" sz="3500" b="1" spc="-420" dirty="0" smtClean="0">
                <a:solidFill>
                  <a:srgbClr val="231F20"/>
                </a:solidFill>
                <a:latin typeface="Malgun Gothic"/>
                <a:cs typeface="Malgun Gothic"/>
              </a:rPr>
              <a:t>봐요</a:t>
            </a:r>
            <a:endParaRPr lang="ko-KR" altLang="en-US" sz="3500" dirty="0" smtClean="0">
              <a:latin typeface="Malgun Gothic"/>
              <a:cs typeface="Malgun Gothic"/>
            </a:endParaRPr>
          </a:p>
          <a:p>
            <a:pPr marL="1242695">
              <a:spcBef>
                <a:spcPts val="160"/>
              </a:spcBef>
            </a:pPr>
            <a:r>
              <a:rPr lang="en-US" sz="2000" b="1" spc="30" dirty="0" smtClean="0">
                <a:solidFill>
                  <a:srgbClr val="231F20"/>
                </a:solidFill>
                <a:latin typeface="Arial"/>
                <a:cs typeface="Arial"/>
              </a:rPr>
              <a:t>I</a:t>
            </a:r>
            <a:r>
              <a:rPr lang="en-US" sz="2000" b="1" spc="-4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2000" b="1" spc="-75" dirty="0" smtClean="0">
                <a:solidFill>
                  <a:srgbClr val="231F20"/>
                </a:solidFill>
                <a:latin typeface="Arial"/>
                <a:cs typeface="Arial"/>
              </a:rPr>
              <a:t>a</a:t>
            </a:r>
            <a:r>
              <a:rPr lang="en-US" sz="2000" b="1" spc="-55" dirty="0" smtClean="0">
                <a:solidFill>
                  <a:srgbClr val="231F20"/>
                </a:solidFill>
                <a:latin typeface="Arial"/>
                <a:cs typeface="Arial"/>
              </a:rPr>
              <a:t>m</a:t>
            </a:r>
            <a:r>
              <a:rPr lang="en-US" sz="2000" b="1" spc="-4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2000" b="1" spc="-55" dirty="0" smtClean="0">
                <a:solidFill>
                  <a:srgbClr val="231F20"/>
                </a:solidFill>
                <a:latin typeface="Arial"/>
                <a:cs typeface="Arial"/>
              </a:rPr>
              <a:t>watchin</a:t>
            </a:r>
            <a:r>
              <a:rPr lang="en-US" sz="2000" b="1" spc="-15" dirty="0" smtClean="0">
                <a:solidFill>
                  <a:srgbClr val="231F20"/>
                </a:solidFill>
                <a:latin typeface="Arial"/>
                <a:cs typeface="Arial"/>
              </a:rPr>
              <a:t>g</a:t>
            </a:r>
            <a:r>
              <a:rPr lang="en-US" sz="2000" b="1" spc="-4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  <a:r>
              <a:rPr lang="en-US" sz="2000" b="1" spc="-60" dirty="0" smtClean="0">
                <a:solidFill>
                  <a:srgbClr val="231F20"/>
                </a:solidFill>
                <a:latin typeface="Arial"/>
                <a:cs typeface="Arial"/>
              </a:rPr>
              <a:t>television</a:t>
            </a:r>
            <a:endParaRPr lang="en-US" sz="2000" dirty="0"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219362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1">
            <a:extLst>
              <a:ext uri="{FF2B5EF4-FFF2-40B4-BE49-F238E27FC236}">
                <a16:creationId xmlns:a16="http://schemas.microsoft.com/office/drawing/2014/main" id="{B1E40177-8446-2C44-8005-294AEAB526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067800" cy="990600"/>
          </a:xfrm>
          <a:solidFill>
            <a:srgbClr val="FFFF99"/>
          </a:solidFill>
        </p:spPr>
        <p:txBody>
          <a:bodyPr>
            <a:normAutofit/>
          </a:bodyPr>
          <a:lstStyle/>
          <a:p>
            <a:pPr>
              <a:defRPr/>
            </a:pPr>
            <a:r>
              <a:rPr kumimoji="1" lang="en-US" altLang="en-US" dirty="0"/>
              <a:t>	</a:t>
            </a:r>
            <a:r>
              <a:rPr kumimoji="1" lang="ko-KR" altLang="en-US" dirty="0" smtClean="0"/>
              <a:t>전래동화</a:t>
            </a:r>
            <a:endParaRPr kumimoji="1" lang="x-none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2133599"/>
            <a:ext cx="8229600" cy="1600201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en-US" altLang="ko-KR" dirty="0">
              <a:hlinkClick r:id="rId2"/>
            </a:endParaRPr>
          </a:p>
          <a:p>
            <a:pPr marL="0" indent="0" algn="ctr">
              <a:buNone/>
            </a:pPr>
            <a:r>
              <a:rPr lang="ko-KR" altLang="en-US" dirty="0">
                <a:solidFill>
                  <a:srgbClr val="00B0F0"/>
                </a:solidFill>
              </a:rPr>
              <a:t>핑크퐁 전래동화 </a:t>
            </a:r>
            <a:r>
              <a:rPr lang="en-US" altLang="ko-KR" dirty="0">
                <a:solidFill>
                  <a:srgbClr val="00B0F0"/>
                </a:solidFill>
              </a:rPr>
              <a:t>&lt;</a:t>
            </a:r>
            <a:r>
              <a:rPr lang="ko-KR" altLang="en-US" dirty="0">
                <a:solidFill>
                  <a:srgbClr val="00B0F0"/>
                </a:solidFill>
              </a:rPr>
              <a:t>금도끼은도끼</a:t>
            </a:r>
            <a:r>
              <a:rPr lang="en-US" altLang="ko-KR" dirty="0">
                <a:solidFill>
                  <a:srgbClr val="00B0F0"/>
                </a:solidFill>
              </a:rPr>
              <a:t>&gt; </a:t>
            </a:r>
            <a:r>
              <a:rPr lang="ko-KR" altLang="en-US" dirty="0" smtClean="0">
                <a:solidFill>
                  <a:srgbClr val="00B0F0"/>
                </a:solidFill>
              </a:rPr>
              <a:t>바로가기</a:t>
            </a:r>
            <a:endParaRPr lang="en-US" altLang="ko-KR" dirty="0" smtClean="0">
              <a:hlinkClick r:id="rId3"/>
            </a:endParaRPr>
          </a:p>
          <a:p>
            <a:pPr marL="0" indent="0" algn="ctr">
              <a:buNone/>
            </a:pPr>
            <a:r>
              <a:rPr lang="en-US" altLang="ko-KR" dirty="0" smtClean="0">
                <a:hlinkClick r:id="rId3"/>
              </a:rPr>
              <a:t>https://www.youtube.com/watch?v=0fxVIRxNIK4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533400" y="1295400"/>
            <a:ext cx="7696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200" dirty="0" smtClean="0"/>
              <a:t>핑크퐁 </a:t>
            </a:r>
            <a:r>
              <a:rPr lang="en-US" altLang="ko-KR" sz="3200" dirty="0" smtClean="0"/>
              <a:t>&lt;</a:t>
            </a:r>
            <a:r>
              <a:rPr lang="ko-KR" altLang="en-US" sz="3200" b="1" dirty="0" smtClean="0"/>
              <a:t>금토끼은도끼</a:t>
            </a:r>
            <a:r>
              <a:rPr lang="en-US" altLang="ko-KR" sz="3200" dirty="0" smtClean="0"/>
              <a:t>&gt;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490139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59059203-EF1D-F241-BD9D-9116B32C67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143000"/>
          </a:xfrm>
          <a:solidFill>
            <a:srgbClr val="FFFF99"/>
          </a:solidFill>
        </p:spPr>
        <p:txBody>
          <a:bodyPr/>
          <a:lstStyle/>
          <a:p>
            <a:pPr>
              <a:defRPr/>
            </a:pPr>
            <a:r>
              <a:rPr kumimoji="1" lang="en-US" altLang="x-none" dirty="0" smtClean="0"/>
              <a:t>&lt;</a:t>
            </a:r>
            <a:r>
              <a:rPr kumimoji="1" lang="ko-KR" altLang="en-US" dirty="0" smtClean="0"/>
              <a:t>금도끼은도끼</a:t>
            </a:r>
            <a:r>
              <a:rPr kumimoji="1" lang="en-US" altLang="ko-KR" dirty="0" smtClean="0"/>
              <a:t>&gt;</a:t>
            </a:r>
            <a:r>
              <a:rPr kumimoji="1" lang="ko-KR" altLang="en-US" dirty="0" smtClean="0"/>
              <a:t> </a:t>
            </a:r>
            <a:r>
              <a:rPr kumimoji="1" lang="ko-KR" altLang="en-US" sz="2800" dirty="0"/>
              <a:t>쓰기 숙제</a:t>
            </a:r>
            <a:endParaRPr kumimoji="1" lang="x-none" altLang="en-US" sz="2800" dirty="0"/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546D1850-802D-D44A-9028-D38F293A22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47665"/>
          </a:xfrm>
        </p:spPr>
        <p:txBody>
          <a:bodyPr>
            <a:normAutofit fontScale="92500" lnSpcReduction="20000"/>
          </a:bodyPr>
          <a:lstStyle/>
          <a:p>
            <a:pPr marL="457200" indent="-457200">
              <a:buFontTx/>
              <a:buAutoNum type="arabicPeriod"/>
              <a:defRPr/>
            </a:pPr>
            <a:r>
              <a:rPr kumimoji="1" lang="en-US" altLang="ko-KR" sz="2000" dirty="0" smtClean="0"/>
              <a:t>&lt;</a:t>
            </a:r>
            <a:r>
              <a:rPr kumimoji="1" lang="ko-KR" altLang="en-US" sz="2000" dirty="0" smtClean="0"/>
              <a:t>금도끼은도끼</a:t>
            </a:r>
            <a:r>
              <a:rPr kumimoji="1" lang="en-US" altLang="ko-KR" sz="2000" dirty="0" smtClean="0"/>
              <a:t>&gt;</a:t>
            </a:r>
            <a:r>
              <a:rPr kumimoji="1" lang="ko-KR" altLang="en-US" sz="2000" dirty="0" smtClean="0"/>
              <a:t> </a:t>
            </a:r>
            <a:r>
              <a:rPr kumimoji="1" lang="ko-KR" altLang="en-US" sz="2000" dirty="0"/>
              <a:t>전래동화에 나오는 새 단어 뜻을 알아봅시다</a:t>
            </a:r>
            <a:r>
              <a:rPr kumimoji="1" lang="en-US" altLang="ko-KR" sz="2000" dirty="0"/>
              <a:t>.</a:t>
            </a:r>
            <a:r>
              <a:rPr kumimoji="1" lang="ko-KR" altLang="en-US" sz="2000" dirty="0"/>
              <a:t> </a:t>
            </a:r>
            <a:endParaRPr kumimoji="1" lang="en-US" altLang="ko-KR" sz="2000" dirty="0"/>
          </a:p>
          <a:p>
            <a:pPr marL="0" indent="0">
              <a:buNone/>
              <a:defRPr/>
            </a:pPr>
            <a:r>
              <a:rPr kumimoji="1" lang="ko-KR" altLang="en-US" sz="2000" dirty="0"/>
              <a:t>       </a:t>
            </a:r>
            <a:r>
              <a:rPr kumimoji="1" lang="en-US" altLang="ko-KR" sz="2000" dirty="0"/>
              <a:t>(</a:t>
            </a:r>
            <a:r>
              <a:rPr kumimoji="1" lang="ko-KR" altLang="en-US" sz="2000" dirty="0"/>
              <a:t>답을 공책에 써 보세요</a:t>
            </a:r>
            <a:r>
              <a:rPr kumimoji="1" lang="en-US" altLang="ko-KR" sz="2000" dirty="0" smtClean="0"/>
              <a:t>.)</a:t>
            </a:r>
          </a:p>
          <a:p>
            <a:pPr marL="0" indent="0">
              <a:buNone/>
              <a:defRPr/>
            </a:pPr>
            <a:endParaRPr kumimoji="1" lang="en-US" altLang="ko-KR" sz="2000" dirty="0"/>
          </a:p>
          <a:p>
            <a:pPr marL="457200" indent="-457200">
              <a:buFontTx/>
              <a:buAutoNum type="arabicParenR"/>
              <a:defRPr/>
            </a:pPr>
            <a:r>
              <a:rPr kumimoji="1" lang="ko-KR" altLang="en-US" sz="2000" dirty="0" smtClean="0"/>
              <a:t>나무꾼</a:t>
            </a:r>
            <a:endParaRPr kumimoji="1" lang="en-US" altLang="ko-KR" sz="2000" dirty="0"/>
          </a:p>
          <a:p>
            <a:pPr marL="457200" indent="-457200">
              <a:buFontTx/>
              <a:buAutoNum type="arabicParenR"/>
              <a:defRPr/>
            </a:pPr>
            <a:r>
              <a:rPr kumimoji="1" lang="ko-KR" altLang="en-US" sz="2000" dirty="0" smtClean="0"/>
              <a:t>금도끼 </a:t>
            </a:r>
            <a:endParaRPr kumimoji="1" lang="en-US" altLang="ko-KR" sz="2000" dirty="0"/>
          </a:p>
          <a:p>
            <a:pPr marL="457200" indent="-457200">
              <a:buFontTx/>
              <a:buAutoNum type="arabicParenR"/>
              <a:defRPr/>
            </a:pPr>
            <a:r>
              <a:rPr kumimoji="1" lang="ko-KR" altLang="en-US" sz="2000" dirty="0" smtClean="0"/>
              <a:t>은도끼</a:t>
            </a:r>
            <a:endParaRPr kumimoji="1" lang="en-US" altLang="ko-KR" sz="2000" dirty="0"/>
          </a:p>
          <a:p>
            <a:pPr marL="457200" indent="-457200">
              <a:buFontTx/>
              <a:buAutoNum type="arabicParenR"/>
              <a:defRPr/>
            </a:pPr>
            <a:r>
              <a:rPr kumimoji="1" lang="ko-KR" altLang="en-US" sz="2000" dirty="0" smtClean="0"/>
              <a:t>쇠도끼</a:t>
            </a:r>
            <a:endParaRPr kumimoji="1" lang="en-US" altLang="ko-KR" sz="2000" dirty="0"/>
          </a:p>
          <a:p>
            <a:pPr marL="457200" indent="-457200">
              <a:buFontTx/>
              <a:buAutoNum type="arabicParenR"/>
              <a:defRPr/>
            </a:pPr>
            <a:r>
              <a:rPr kumimoji="1" lang="ko-KR" altLang="en-US" sz="2000" dirty="0" smtClean="0"/>
              <a:t>연못</a:t>
            </a:r>
            <a:endParaRPr kumimoji="1" lang="en-US" altLang="ko-KR" sz="2000" dirty="0"/>
          </a:p>
          <a:p>
            <a:pPr marL="457200" indent="-457200">
              <a:buFontTx/>
              <a:buAutoNum type="arabicParenR"/>
              <a:defRPr/>
            </a:pPr>
            <a:r>
              <a:rPr kumimoji="1" lang="ko-KR" altLang="en-US" sz="2000" dirty="0" smtClean="0"/>
              <a:t>욕심쟁이</a:t>
            </a:r>
            <a:endParaRPr kumimoji="1" lang="en-US" altLang="ko-KR" sz="2000" dirty="0" smtClean="0"/>
          </a:p>
          <a:p>
            <a:pPr marL="457200" indent="-457200">
              <a:buFontTx/>
              <a:buAutoNum type="arabicParenR"/>
              <a:defRPr/>
            </a:pPr>
            <a:r>
              <a:rPr kumimoji="1" lang="ko-KR" altLang="en-US" sz="2000" dirty="0" smtClean="0"/>
              <a:t>산신령</a:t>
            </a:r>
            <a:endParaRPr kumimoji="1" lang="en-US" altLang="ko-KR" sz="2000" dirty="0" smtClean="0"/>
          </a:p>
          <a:p>
            <a:pPr marL="457200" indent="-457200">
              <a:buFontTx/>
              <a:buAutoNum type="arabicParenR"/>
              <a:defRPr/>
            </a:pPr>
            <a:r>
              <a:rPr kumimoji="1" lang="ko-KR" altLang="en-US" sz="2000" dirty="0" smtClean="0"/>
              <a:t>정직</a:t>
            </a:r>
            <a:endParaRPr kumimoji="1" lang="en-US" altLang="ko-KR" sz="2000" dirty="0" smtClean="0"/>
          </a:p>
          <a:p>
            <a:pPr marL="457200" indent="-457200">
              <a:buFontTx/>
              <a:buAutoNum type="arabicParenR"/>
              <a:defRPr/>
            </a:pPr>
            <a:r>
              <a:rPr kumimoji="1" lang="ko-KR" altLang="en-US" sz="2000" dirty="0" smtClean="0"/>
              <a:t>던지다</a:t>
            </a:r>
            <a:endParaRPr kumimoji="1" lang="en-US" altLang="ko-KR" sz="2000" dirty="0" smtClean="0"/>
          </a:p>
          <a:p>
            <a:pPr marL="457200" indent="-457200">
              <a:buFontTx/>
              <a:buAutoNum type="arabicParenR"/>
              <a:defRPr/>
            </a:pPr>
            <a:r>
              <a:rPr kumimoji="1" lang="ko-KR" altLang="en-US" sz="2000" dirty="0" smtClean="0"/>
              <a:t>탐내다</a:t>
            </a:r>
            <a:endParaRPr kumimoji="1" lang="en-US" altLang="ko-KR" sz="2000" dirty="0" smtClean="0"/>
          </a:p>
          <a:p>
            <a:pPr marL="0" indent="0">
              <a:buNone/>
              <a:defRPr/>
            </a:pPr>
            <a:endParaRPr kumimoji="1" lang="en-US" altLang="ko-KR" sz="2000" dirty="0"/>
          </a:p>
          <a:p>
            <a:pPr marL="457200" indent="-457200">
              <a:buFontTx/>
              <a:buAutoNum type="arabicPeriod" startAt="2"/>
              <a:defRPr/>
            </a:pPr>
            <a:r>
              <a:rPr kumimoji="1" lang="ko-KR" altLang="en-US" sz="2000" dirty="0" smtClean="0"/>
              <a:t>이 </a:t>
            </a:r>
            <a:r>
              <a:rPr kumimoji="1" lang="ko-KR" altLang="en-US" sz="2000" dirty="0"/>
              <a:t>동화에서는 </a:t>
            </a:r>
            <a:r>
              <a:rPr kumimoji="1" lang="ko-KR" altLang="en-US" sz="2000" dirty="0" smtClean="0"/>
              <a:t>욕심쟁이 나무꾼은 왜 정직한 나무꾼을 따라했나요</a:t>
            </a:r>
            <a:r>
              <a:rPr kumimoji="1" lang="en-US" altLang="ko-KR" sz="2000" dirty="0" smtClean="0"/>
              <a:t>?</a:t>
            </a:r>
            <a:endParaRPr kumimoji="1" lang="en-US" altLang="ko-KR" dirty="0"/>
          </a:p>
          <a:p>
            <a:pPr marL="0" indent="0">
              <a:buFontTx/>
              <a:buNone/>
              <a:defRPr/>
            </a:pPr>
            <a:endParaRPr kumimoji="1" lang="x-none" altLang="en-US" dirty="0"/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2AE3B86A-C522-1649-ACC7-9FA2750176FB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29257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27B280A-7FFF-D849-82ED-96A11F319D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4" y="17206"/>
            <a:ext cx="9133656" cy="1113860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pPr>
              <a:defRPr/>
            </a:pPr>
            <a:r>
              <a:rPr kumimoji="1" lang="en-US" altLang="ko-KR" dirty="0" smtClean="0">
                <a:solidFill>
                  <a:schemeClr val="bg1"/>
                </a:solidFill>
                <a:latin typeface="+mj-ea"/>
              </a:rPr>
              <a:t> Quizlet </a:t>
            </a:r>
            <a:r>
              <a:rPr kumimoji="1" lang="ko-KR" altLang="en-US" dirty="0" smtClean="0">
                <a:solidFill>
                  <a:schemeClr val="bg1"/>
                </a:solidFill>
                <a:latin typeface="+mj-ea"/>
              </a:rPr>
              <a:t>숙제</a:t>
            </a:r>
            <a:endParaRPr kumimoji="1" lang="x-none" altLang="en-US" dirty="0">
              <a:solidFill>
                <a:schemeClr val="bg1"/>
              </a:solidFill>
              <a:latin typeface="+mj-ea"/>
            </a:endParaRP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55397C6-CE29-1849-A196-B5C5F968B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6971" y="1566872"/>
            <a:ext cx="8514629" cy="4525963"/>
          </a:xfrm>
        </p:spPr>
        <p:txBody>
          <a:bodyPr/>
          <a:lstStyle/>
          <a:p>
            <a:pPr marL="0" indent="0" algn="ctr">
              <a:buFontTx/>
              <a:buNone/>
              <a:defRPr/>
            </a:pPr>
            <a:r>
              <a:rPr kumimoji="1" lang="en-US" altLang="ko-KR" b="1" dirty="0"/>
              <a:t>Quizlet </a:t>
            </a:r>
            <a:r>
              <a:rPr kumimoji="1" lang="ko-KR" altLang="en-US" b="1" dirty="0" smtClean="0"/>
              <a:t> </a:t>
            </a:r>
            <a:r>
              <a:rPr kumimoji="1" lang="en-US" altLang="ko-KR" b="1" dirty="0" smtClean="0"/>
              <a:t>11</a:t>
            </a:r>
            <a:r>
              <a:rPr kumimoji="1" lang="ko-KR" altLang="en-US" b="1" dirty="0" smtClean="0"/>
              <a:t>과 단어 복습하기</a:t>
            </a:r>
            <a:endParaRPr kumimoji="1" lang="en-US" altLang="ko-KR" b="1" dirty="0" smtClean="0"/>
          </a:p>
          <a:p>
            <a:pPr marL="0" indent="0" algn="ctr">
              <a:buFontTx/>
              <a:buNone/>
              <a:defRPr/>
            </a:pPr>
            <a:endParaRPr kumimoji="1" lang="en-US" altLang="ko-KR" b="1" dirty="0" smtClean="0"/>
          </a:p>
          <a:p>
            <a:pPr marL="0" indent="0" algn="ctr">
              <a:buNone/>
              <a:defRPr/>
            </a:pPr>
            <a:r>
              <a:rPr kumimoji="1" lang="ko-KR" altLang="en-US" sz="2800" dirty="0">
                <a:solidFill>
                  <a:srgbClr val="00B0F0"/>
                </a:solidFill>
              </a:rPr>
              <a:t>퀴즈렛 </a:t>
            </a:r>
            <a:r>
              <a:rPr kumimoji="1" lang="en-US" altLang="ko-KR" sz="2800" dirty="0" smtClean="0">
                <a:solidFill>
                  <a:srgbClr val="00B0F0"/>
                </a:solidFill>
              </a:rPr>
              <a:t>11</a:t>
            </a:r>
            <a:r>
              <a:rPr kumimoji="1" lang="ko-KR" altLang="en-US" sz="2800" dirty="0">
                <a:solidFill>
                  <a:srgbClr val="00B0F0"/>
                </a:solidFill>
              </a:rPr>
              <a:t>과 </a:t>
            </a:r>
            <a:r>
              <a:rPr kumimoji="1" lang="en-US" altLang="ko-KR" sz="2800" dirty="0" smtClean="0">
                <a:solidFill>
                  <a:srgbClr val="00B0F0"/>
                </a:solidFill>
              </a:rPr>
              <a:t>‘</a:t>
            </a:r>
            <a:r>
              <a:rPr kumimoji="1" lang="ko-KR" altLang="en-US" sz="2800" dirty="0" smtClean="0">
                <a:solidFill>
                  <a:srgbClr val="00B0F0"/>
                </a:solidFill>
              </a:rPr>
              <a:t>텔레비전을 봐요</a:t>
            </a:r>
            <a:r>
              <a:rPr kumimoji="1" lang="en-US" altLang="ko-KR" sz="2800" dirty="0" smtClean="0">
                <a:solidFill>
                  <a:srgbClr val="00B0F0"/>
                </a:solidFill>
              </a:rPr>
              <a:t>’</a:t>
            </a:r>
            <a:r>
              <a:rPr kumimoji="1" lang="ko-KR" altLang="en-US" sz="2800" dirty="0" smtClean="0">
                <a:solidFill>
                  <a:srgbClr val="00B0F0"/>
                </a:solidFill>
              </a:rPr>
              <a:t> </a:t>
            </a:r>
            <a:r>
              <a:rPr kumimoji="1" lang="ko-KR" altLang="en-US" sz="2800" dirty="0">
                <a:solidFill>
                  <a:srgbClr val="00B0F0"/>
                </a:solidFill>
              </a:rPr>
              <a:t>바로가기 링크 </a:t>
            </a:r>
            <a:r>
              <a:rPr kumimoji="1" lang="ko-KR" altLang="en-US" sz="2800" dirty="0" smtClean="0">
                <a:solidFill>
                  <a:srgbClr val="00B0F0"/>
                </a:solidFill>
              </a:rPr>
              <a:t> </a:t>
            </a:r>
            <a:endParaRPr kumimoji="1" lang="en-US" altLang="ko-KR" sz="2800" dirty="0" smtClean="0">
              <a:solidFill>
                <a:srgbClr val="00B0F0"/>
              </a:solidFill>
            </a:endParaRPr>
          </a:p>
          <a:p>
            <a:pPr marL="0" indent="0" algn="ctr">
              <a:buFontTx/>
              <a:buNone/>
              <a:defRPr/>
            </a:pPr>
            <a:r>
              <a:rPr kumimoji="1" lang="en-US" altLang="ko-KR" sz="2400" dirty="0" smtClean="0">
                <a:hlinkClick r:id="rId3"/>
              </a:rPr>
              <a:t>https://quizlet.com/_88za8g?x=1jqt&amp;i=2tig8t</a:t>
            </a:r>
            <a:endParaRPr kumimoji="1" lang="en-US" altLang="ko-KR" sz="2400" dirty="0" smtClean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5EF2F20-94ED-F743-84C6-B9C40C62D32E}"/>
              </a:ext>
            </a:extLst>
          </p:cNvPr>
          <p:cNvSpPr txBox="1"/>
          <p:nvPr/>
        </p:nvSpPr>
        <p:spPr>
          <a:xfrm>
            <a:off x="4283968" y="836712"/>
            <a:ext cx="288032" cy="1512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8471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2569" y="-786"/>
            <a:ext cx="9143999" cy="1118366"/>
          </a:xfrm>
          <a:solidFill>
            <a:srgbClr val="00B0F0"/>
          </a:solidFill>
        </p:spPr>
        <p:txBody>
          <a:bodyPr>
            <a:noAutofit/>
          </a:bodyPr>
          <a:lstStyle/>
          <a:p>
            <a:r>
              <a:rPr lang="ko-KR" altLang="en-US" sz="5400" b="1" dirty="0" smtClean="0"/>
              <a:t>숙제</a:t>
            </a:r>
            <a:endParaRPr lang="en-US" sz="5400" dirty="0">
              <a:solidFill>
                <a:schemeClr val="bg1"/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216030" y="1124507"/>
            <a:ext cx="8686800" cy="5234127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100" b="1" dirty="0" smtClean="0"/>
              <a:t>  </a:t>
            </a:r>
            <a:r>
              <a:rPr lang="en-US" sz="3100" dirty="0" smtClean="0">
                <a:latin typeface="Arial Rounded MT Bold" panose="020F0704030504030204" pitchFamily="34" charset="0"/>
              </a:rPr>
              <a:t>1. Workbook 15</a:t>
            </a:r>
            <a:r>
              <a:rPr lang="ko-KR" altLang="en-US" sz="3100" dirty="0" smtClean="0">
                <a:latin typeface="Arial Rounded MT Bold" panose="020F0704030504030204" pitchFamily="34" charset="0"/>
              </a:rPr>
              <a:t>과 </a:t>
            </a:r>
            <a:r>
              <a:rPr lang="en-US" sz="3100" dirty="0" smtClean="0">
                <a:latin typeface="Arial Rounded MT Bold" panose="020F0704030504030204" pitchFamily="34" charset="0"/>
              </a:rPr>
              <a:t>P.46-49</a:t>
            </a:r>
            <a:endParaRPr lang="en-US" sz="3100" dirty="0" smtClean="0">
              <a:latin typeface="Arial Rounded MT Bold" panose="020F0704030504030204" pitchFamily="34" charset="0"/>
            </a:endParaRPr>
          </a:p>
          <a:p>
            <a:pPr marL="0" indent="0">
              <a:buNone/>
            </a:pPr>
            <a:r>
              <a:rPr lang="en-US" sz="3100" dirty="0" smtClean="0">
                <a:latin typeface="Arial Rounded MT Bold" panose="020F0704030504030204" pitchFamily="34" charset="0"/>
              </a:rPr>
              <a:t>  2. Quizlet </a:t>
            </a:r>
            <a:r>
              <a:rPr lang="ko-KR" altLang="en-US" sz="3100" dirty="0" smtClean="0">
                <a:latin typeface="Arial Rounded MT Bold" panose="020F0704030504030204" pitchFamily="34" charset="0"/>
              </a:rPr>
              <a:t>단어공부</a:t>
            </a:r>
            <a:endParaRPr lang="en-US" altLang="ko-KR" sz="3100" dirty="0" smtClean="0">
              <a:latin typeface="Arial Rounded MT Bold" panose="020F0704030504030204" pitchFamily="34" charset="0"/>
            </a:endParaRPr>
          </a:p>
          <a:p>
            <a:pPr marL="404813" indent="0">
              <a:buNone/>
            </a:pPr>
            <a:r>
              <a:rPr lang="en-US" sz="18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https://quizlet.com/_88za8g?x=1jqt&amp;i=2tig8t</a:t>
            </a:r>
            <a:endParaRPr lang="en-US" sz="1800" dirty="0" smtClean="0">
              <a:solidFill>
                <a:schemeClr val="tx2">
                  <a:lumMod val="60000"/>
                  <a:lumOff val="40000"/>
                </a:schemeClr>
              </a:solidFill>
              <a:latin typeface="Arial Rounded MT Bold" panose="020F0704030504030204" pitchFamily="34" charset="0"/>
            </a:endParaRPr>
          </a:p>
          <a:p>
            <a:pPr marL="169863" indent="0">
              <a:buNone/>
            </a:pPr>
            <a:r>
              <a:rPr lang="en-US" sz="3100" dirty="0" smtClean="0">
                <a:latin typeface="Arial Rounded MT Bold" panose="020F0704030504030204" pitchFamily="34" charset="0"/>
              </a:rPr>
              <a:t>3. Worksheets packet</a:t>
            </a:r>
          </a:p>
          <a:p>
            <a:pPr marL="404813" indent="0">
              <a:buNone/>
            </a:pPr>
            <a:r>
              <a:rPr lang="en-US" sz="1800" dirty="0" smtClean="0">
                <a:solidFill>
                  <a:srgbClr val="FF0000"/>
                </a:solidFill>
                <a:latin typeface="Arial Rounded MT Bold" panose="020F0704030504030204" pitchFamily="34" charset="0"/>
                <a:sym typeface="Wingdings" panose="05000000000000000000" pitchFamily="2" charset="2"/>
              </a:rPr>
              <a:t></a:t>
            </a:r>
            <a:r>
              <a:rPr lang="ko-KR" altLang="en-US" sz="1800" dirty="0" smtClean="0">
                <a:solidFill>
                  <a:srgbClr val="FF0000"/>
                </a:solidFill>
                <a:latin typeface="Arial Rounded MT Bold" panose="020F0704030504030204" pitchFamily="34" charset="0"/>
                <a:sym typeface="Wingdings" panose="05000000000000000000" pitchFamily="2" charset="2"/>
              </a:rPr>
              <a:t>선생님께서 </a:t>
            </a:r>
            <a:r>
              <a:rPr lang="ko-KR" altLang="en-US" sz="1800" dirty="0" smtClean="0">
                <a:solidFill>
                  <a:srgbClr val="FF0000"/>
                </a:solidFill>
                <a:latin typeface="Arial Rounded MT Bold" panose="020F0704030504030204" pitchFamily="34" charset="0"/>
                <a:sym typeface="Wingdings" panose="05000000000000000000" pitchFamily="2" charset="2"/>
              </a:rPr>
              <a:t>내</a:t>
            </a:r>
            <a:r>
              <a:rPr lang="ko-KR" altLang="en-US" sz="1800" dirty="0">
                <a:solidFill>
                  <a:srgbClr val="FF0000"/>
                </a:solidFill>
                <a:latin typeface="Arial Rounded MT Bold" panose="020F0704030504030204" pitchFamily="34" charset="0"/>
                <a:sym typeface="Wingdings" panose="05000000000000000000" pitchFamily="2" charset="2"/>
              </a:rPr>
              <a:t>시</a:t>
            </a:r>
            <a:r>
              <a:rPr lang="ko-KR" altLang="en-US" sz="1800" dirty="0" smtClean="0">
                <a:solidFill>
                  <a:srgbClr val="FF0000"/>
                </a:solidFill>
                <a:latin typeface="Arial Rounded MT Bold" panose="020F0704030504030204" pitchFamily="34" charset="0"/>
                <a:sym typeface="Wingdings" panose="05000000000000000000" pitchFamily="2" charset="2"/>
              </a:rPr>
              <a:t>고자 하는 워크시트를 만드신후 적어주세요</a:t>
            </a:r>
            <a:r>
              <a:rPr lang="en-US" altLang="ko-KR" sz="1800" dirty="0" smtClean="0">
                <a:solidFill>
                  <a:srgbClr val="FF0000"/>
                </a:solidFill>
                <a:latin typeface="Arial Rounded MT Bold" panose="020F0704030504030204" pitchFamily="34" charset="0"/>
                <a:sym typeface="Wingdings" panose="05000000000000000000" pitchFamily="2" charset="2"/>
              </a:rPr>
              <a:t>.</a:t>
            </a:r>
          </a:p>
          <a:p>
            <a:pPr marL="0" indent="0">
              <a:buNone/>
            </a:pPr>
            <a:endParaRPr lang="en-US" sz="3100" dirty="0" smtClean="0">
              <a:latin typeface="Arial Rounded MT Bold" panose="020F0704030504030204" pitchFamily="34" charset="0"/>
            </a:endParaRPr>
          </a:p>
          <a:p>
            <a:pPr marL="169863" indent="0">
              <a:buNone/>
            </a:pPr>
            <a:r>
              <a:rPr lang="en-US" sz="3100" dirty="0" smtClean="0">
                <a:latin typeface="Arial Rounded MT Bold" panose="020F0704030504030204" pitchFamily="34" charset="0"/>
              </a:rPr>
              <a:t>4. 11</a:t>
            </a:r>
            <a:r>
              <a:rPr lang="ko-KR" altLang="en-US" sz="3100" dirty="0">
                <a:latin typeface="Arial Rounded MT Bold" panose="020F0704030504030204" pitchFamily="34" charset="0"/>
              </a:rPr>
              <a:t>과 수업</a:t>
            </a:r>
            <a:r>
              <a:rPr lang="en-US" altLang="ko-KR" sz="3100" dirty="0">
                <a:latin typeface="Arial Rounded MT Bold" panose="020F0704030504030204" pitchFamily="34" charset="0"/>
              </a:rPr>
              <a:t>PPT </a:t>
            </a:r>
            <a:r>
              <a:rPr lang="ko-KR" altLang="en-US" sz="3100" dirty="0">
                <a:latin typeface="Arial Rounded MT Bold" panose="020F0704030504030204" pitchFamily="34" charset="0"/>
              </a:rPr>
              <a:t>반복 학습하기</a:t>
            </a:r>
            <a:endParaRPr lang="en-US" altLang="ko-KR" sz="3100" dirty="0">
              <a:latin typeface="Arial Rounded MT Bold" panose="020F0704030504030204" pitchFamily="34" charset="0"/>
            </a:endParaRPr>
          </a:p>
          <a:p>
            <a:pPr marL="169863" indent="0">
              <a:buNone/>
            </a:pPr>
            <a:r>
              <a:rPr lang="en-US" altLang="ko-KR" sz="3100" dirty="0">
                <a:latin typeface="Arial Rounded MT Bold" panose="020F0704030504030204" pitchFamily="34" charset="0"/>
              </a:rPr>
              <a:t>5. </a:t>
            </a:r>
            <a:r>
              <a:rPr lang="ko-KR" altLang="en-US" sz="2900" dirty="0">
                <a:latin typeface="Arial Rounded MT Bold" panose="020F0704030504030204" pitchFamily="34" charset="0"/>
              </a:rPr>
              <a:t>전래동화</a:t>
            </a:r>
            <a:r>
              <a:rPr lang="en-US" altLang="ko-KR" sz="2900" dirty="0">
                <a:latin typeface="Arial Rounded MT Bold" panose="020F0704030504030204" pitchFamily="34" charset="0"/>
              </a:rPr>
              <a:t>&lt;</a:t>
            </a:r>
            <a:r>
              <a:rPr lang="ko-KR" altLang="en-US" sz="2900" dirty="0">
                <a:latin typeface="Arial Rounded MT Bold" panose="020F0704030504030204" pitchFamily="34" charset="0"/>
              </a:rPr>
              <a:t>금도끼은도끼</a:t>
            </a:r>
            <a:r>
              <a:rPr lang="en-US" altLang="ko-KR" sz="2900" dirty="0">
                <a:latin typeface="Arial Rounded MT Bold" panose="020F0704030504030204" pitchFamily="34" charset="0"/>
              </a:rPr>
              <a:t>&gt;</a:t>
            </a:r>
            <a:r>
              <a:rPr lang="ko-KR" altLang="en-US" sz="2900" dirty="0">
                <a:latin typeface="Arial Rounded MT Bold" panose="020F0704030504030204" pitchFamily="34" charset="0"/>
              </a:rPr>
              <a:t>를 보고 난 후 숙제하기</a:t>
            </a:r>
            <a:endParaRPr lang="en-US" altLang="ko-KR" sz="2900" dirty="0">
              <a:latin typeface="Arial Rounded MT Bold" panose="020F0704030504030204" pitchFamily="34" charset="0"/>
            </a:endParaRPr>
          </a:p>
          <a:p>
            <a:endParaRPr lang="en-US" sz="3100" dirty="0" smtClean="0">
              <a:solidFill>
                <a:srgbClr val="7030A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0" y="6351707"/>
            <a:ext cx="9180871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52600" y="2989302"/>
            <a:ext cx="65913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lang="en-US" altLang="ko-KR" dirty="0" smtClean="0"/>
          </a:p>
        </p:txBody>
      </p:sp>
      <p:sp>
        <p:nvSpPr>
          <p:cNvPr id="7" name="Rectangle 6"/>
          <p:cNvSpPr/>
          <p:nvPr/>
        </p:nvSpPr>
        <p:spPr>
          <a:xfrm>
            <a:off x="1562100" y="3543300"/>
            <a:ext cx="67818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endParaRPr kumimoji="1" lang="en-US" altLang="ko-KR" dirty="0"/>
          </a:p>
        </p:txBody>
      </p:sp>
    </p:spTree>
    <p:extLst>
      <p:ext uri="{BB962C8B-B14F-4D97-AF65-F5344CB8AC3E}">
        <p14:creationId xmlns:p14="http://schemas.microsoft.com/office/powerpoint/2010/main" val="3422527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82;p29">
            <a:extLst>
              <a:ext uri="{FF2B5EF4-FFF2-40B4-BE49-F238E27FC236}">
                <a16:creationId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076" t="2737" r="6673" b="-2737"/>
          <a:stretch/>
        </p:blipFill>
        <p:spPr>
          <a:xfrm>
            <a:off x="804007" y="910960"/>
            <a:ext cx="7556673" cy="563947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0" y="62305"/>
            <a:ext cx="7620000" cy="87506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-26709" y="22781"/>
            <a:ext cx="1550709" cy="861774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2500" dirty="0" smtClean="0">
                <a:solidFill>
                  <a:schemeClr val="bg1"/>
                </a:solidFill>
              </a:rPr>
              <a:t>workbook  </a:t>
            </a:r>
          </a:p>
          <a:p>
            <a:r>
              <a:rPr lang="en-US" altLang="ko-KR" sz="2500" dirty="0" smtClean="0">
                <a:solidFill>
                  <a:schemeClr val="bg1"/>
                </a:solidFill>
              </a:rPr>
              <a:t>P. 46</a:t>
            </a:r>
            <a:r>
              <a:rPr lang="ko-KR" altLang="en-US" sz="2500" dirty="0" smtClean="0">
                <a:solidFill>
                  <a:schemeClr val="bg1"/>
                </a:solidFill>
              </a:rPr>
              <a:t> </a:t>
            </a:r>
            <a:endParaRPr lang="en-US" sz="2500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057400" y="5181600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rgbClr val="FF0000"/>
                </a:solidFill>
              </a:rPr>
              <a:t>밥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09800" y="5577337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물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544618" y="6035185"/>
            <a:ext cx="685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rgbClr val="FF0000"/>
                </a:solidFill>
              </a:rPr>
              <a:t>주스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566881" y="6008780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rgbClr val="FF0000"/>
                </a:solidFill>
              </a:rPr>
              <a:t>우유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24315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10" grpId="0"/>
      <p:bldP spid="11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82;p29">
            <a:extLst>
              <a:ext uri="{FF2B5EF4-FFF2-40B4-BE49-F238E27FC236}">
                <a16:creationId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344" y="15141"/>
            <a:ext cx="1666056" cy="861774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sz="2500" dirty="0" smtClean="0">
                <a:solidFill>
                  <a:schemeClr val="bg1"/>
                </a:solidFill>
              </a:rPr>
              <a:t> </a:t>
            </a:r>
            <a:r>
              <a:rPr lang="en-US" altLang="ko-KR" sz="2500" dirty="0" smtClean="0">
                <a:solidFill>
                  <a:schemeClr val="bg1"/>
                </a:solidFill>
              </a:rPr>
              <a:t>workbook </a:t>
            </a:r>
          </a:p>
          <a:p>
            <a:r>
              <a:rPr lang="en-US" altLang="ko-KR" sz="2500" dirty="0" smtClean="0">
                <a:solidFill>
                  <a:schemeClr val="bg1"/>
                </a:solidFill>
              </a:rPr>
              <a:t>P. 47</a:t>
            </a:r>
            <a:r>
              <a:rPr lang="ko-KR" altLang="en-US" sz="2500" dirty="0" smtClean="0">
                <a:solidFill>
                  <a:schemeClr val="bg1"/>
                </a:solidFill>
              </a:rPr>
              <a:t> </a:t>
            </a:r>
            <a:endParaRPr lang="en-US" sz="2500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8239" r="6638"/>
          <a:stretch/>
        </p:blipFill>
        <p:spPr>
          <a:xfrm>
            <a:off x="1981200" y="304800"/>
            <a:ext cx="6781800" cy="59436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352800" y="4889095"/>
            <a:ext cx="2743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 smtClean="0">
                <a:solidFill>
                  <a:srgbClr val="FF0000"/>
                </a:solidFill>
              </a:rPr>
              <a:t>전화를 해요</a:t>
            </a:r>
            <a:r>
              <a:rPr lang="en-US" altLang="ko-KR" sz="1600" dirty="0" smtClean="0">
                <a:solidFill>
                  <a:srgbClr val="FF0000"/>
                </a:solidFill>
              </a:rPr>
              <a:t>.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50491" y="5222039"/>
            <a:ext cx="2743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 smtClean="0">
                <a:solidFill>
                  <a:srgbClr val="FF0000"/>
                </a:solidFill>
              </a:rPr>
              <a:t>책을 읽어요</a:t>
            </a:r>
            <a:r>
              <a:rPr lang="en-US" altLang="ko-KR" sz="1600" dirty="0" smtClean="0">
                <a:solidFill>
                  <a:srgbClr val="FF0000"/>
                </a:solidFill>
              </a:rPr>
              <a:t>.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276600" y="5574193"/>
            <a:ext cx="2743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 smtClean="0">
                <a:solidFill>
                  <a:srgbClr val="FF0000"/>
                </a:solidFill>
              </a:rPr>
              <a:t>삥을 먹어요</a:t>
            </a:r>
            <a:r>
              <a:rPr lang="en-US" altLang="ko-KR" sz="1600" dirty="0" smtClean="0">
                <a:solidFill>
                  <a:srgbClr val="FF0000"/>
                </a:solidFill>
              </a:rPr>
              <a:t>.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76600" y="5946633"/>
            <a:ext cx="2743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 smtClean="0">
                <a:solidFill>
                  <a:srgbClr val="FF0000"/>
                </a:solidFill>
              </a:rPr>
              <a:t>우유를 마셔요</a:t>
            </a:r>
            <a:r>
              <a:rPr lang="en-US" altLang="ko-KR" sz="1600" dirty="0" smtClean="0">
                <a:solidFill>
                  <a:srgbClr val="FF0000"/>
                </a:solidFill>
              </a:rPr>
              <a:t>.</a:t>
            </a:r>
            <a:endParaRPr lang="en-US" sz="1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3550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82;p29">
            <a:extLst>
              <a:ext uri="{FF2B5EF4-FFF2-40B4-BE49-F238E27FC236}">
                <a16:creationId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344" y="0"/>
            <a:ext cx="2504256" cy="477054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sz="2500" dirty="0" smtClean="0">
                <a:solidFill>
                  <a:schemeClr val="bg1"/>
                </a:solidFill>
              </a:rPr>
              <a:t> </a:t>
            </a:r>
            <a:r>
              <a:rPr lang="en-US" altLang="ko-KR" sz="2500" dirty="0" smtClean="0">
                <a:solidFill>
                  <a:schemeClr val="bg1"/>
                </a:solidFill>
              </a:rPr>
              <a:t>workbook  P. 48</a:t>
            </a:r>
            <a:r>
              <a:rPr lang="ko-KR" altLang="en-US" sz="2500" dirty="0" smtClean="0">
                <a:solidFill>
                  <a:schemeClr val="bg1"/>
                </a:solidFill>
              </a:rPr>
              <a:t> </a:t>
            </a:r>
            <a:endParaRPr lang="en-US" sz="2500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3872" y="485877"/>
            <a:ext cx="7372350" cy="586583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876800" y="3886200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를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720047" y="5581988"/>
            <a:ext cx="60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>
                <a:solidFill>
                  <a:srgbClr val="FF0000"/>
                </a:solidFill>
              </a:rPr>
              <a:t>을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1123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82;p29">
            <a:extLst>
              <a:ext uri="{FF2B5EF4-FFF2-40B4-BE49-F238E27FC236}">
                <a16:creationId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344" y="0"/>
            <a:ext cx="2428056" cy="477054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2500" dirty="0" smtClean="0">
                <a:solidFill>
                  <a:schemeClr val="bg1"/>
                </a:solidFill>
              </a:rPr>
              <a:t> workbook P. 48</a:t>
            </a:r>
            <a:r>
              <a:rPr lang="ko-KR" altLang="en-US" sz="2500" dirty="0" smtClean="0">
                <a:solidFill>
                  <a:schemeClr val="bg1"/>
                </a:solidFill>
              </a:rPr>
              <a:t> </a:t>
            </a:r>
            <a:endParaRPr lang="en-US" sz="2500" dirty="0">
              <a:solidFill>
                <a:schemeClr val="bg1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b="1668"/>
          <a:stretch/>
        </p:blipFill>
        <p:spPr>
          <a:xfrm>
            <a:off x="685800" y="3139639"/>
            <a:ext cx="7701781" cy="321206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267200" y="5363294"/>
            <a:ext cx="17117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rgbClr val="FF0000"/>
                </a:solidFill>
              </a:rPr>
              <a:t>를 만들어요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00128" y="3842941"/>
            <a:ext cx="14177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rgbClr val="FF0000"/>
                </a:solidFill>
              </a:rPr>
              <a:t>를 해요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653" y="933168"/>
            <a:ext cx="5943600" cy="176754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038600" y="1823887"/>
            <a:ext cx="14177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 smtClean="0">
                <a:solidFill>
                  <a:srgbClr val="FF0000"/>
                </a:solidFill>
              </a:rPr>
              <a:t>을 입어요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192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82;p29">
            <a:extLst>
              <a:ext uri="{FF2B5EF4-FFF2-40B4-BE49-F238E27FC236}">
                <a16:creationId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11950"/>
          <a:stretch/>
        </p:blipFill>
        <p:spPr>
          <a:xfrm>
            <a:off x="1600200" y="152399"/>
            <a:ext cx="7298436" cy="6199307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0344" y="0"/>
            <a:ext cx="1589856" cy="861774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ko-KR" altLang="en-US" sz="2500" dirty="0" smtClean="0">
                <a:solidFill>
                  <a:schemeClr val="bg1"/>
                </a:solidFill>
              </a:rPr>
              <a:t> </a:t>
            </a:r>
            <a:r>
              <a:rPr lang="en-US" altLang="ko-KR" sz="2500" dirty="0" smtClean="0">
                <a:solidFill>
                  <a:schemeClr val="bg1"/>
                </a:solidFill>
              </a:rPr>
              <a:t>workbook  P. 49</a:t>
            </a:r>
            <a:r>
              <a:rPr lang="ko-KR" altLang="en-US" sz="2500" dirty="0" smtClean="0">
                <a:solidFill>
                  <a:schemeClr val="bg1"/>
                </a:solidFill>
              </a:rPr>
              <a:t> </a:t>
            </a:r>
            <a:endParaRPr lang="en-US" sz="25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38400" y="4495800"/>
            <a:ext cx="1905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FF0000"/>
                </a:solidFill>
              </a:rPr>
              <a:t> </a:t>
            </a:r>
            <a:r>
              <a:rPr lang="ko-KR" altLang="en-US" sz="1400" b="1" dirty="0" smtClean="0">
                <a:solidFill>
                  <a:srgbClr val="FF0000"/>
                </a:solidFill>
              </a:rPr>
              <a:t>물을 마셔요</a:t>
            </a:r>
            <a:r>
              <a:rPr lang="en-US" altLang="ko-KR" sz="1400" b="1" dirty="0" smtClean="0">
                <a:solidFill>
                  <a:srgbClr val="FF0000"/>
                </a:solidFill>
              </a:rPr>
              <a:t>.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14600" y="5964058"/>
            <a:ext cx="14177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 dirty="0" smtClean="0">
                <a:solidFill>
                  <a:srgbClr val="FF0000"/>
                </a:solidFill>
              </a:rPr>
              <a:t>밥을 먹어요</a:t>
            </a:r>
            <a:r>
              <a:rPr lang="en-US" altLang="ko-KR" sz="1400" b="1" dirty="0" smtClean="0">
                <a:solidFill>
                  <a:srgbClr val="FF0000"/>
                </a:solidFill>
              </a:rPr>
              <a:t>.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36982" y="5256257"/>
            <a:ext cx="208741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 dirty="0" smtClean="0">
                <a:solidFill>
                  <a:srgbClr val="FF0000"/>
                </a:solidFill>
              </a:rPr>
              <a:t>텔레비전을 봐요</a:t>
            </a:r>
            <a:r>
              <a:rPr lang="en-US" altLang="ko-KR" sz="1400" b="1" dirty="0" smtClean="0">
                <a:solidFill>
                  <a:srgbClr val="FF0000"/>
                </a:solidFill>
              </a:rPr>
              <a:t>.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14600" y="5613617"/>
            <a:ext cx="141778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 dirty="0" smtClean="0">
                <a:solidFill>
                  <a:srgbClr val="FF0000"/>
                </a:solidFill>
              </a:rPr>
              <a:t>전화를 해요</a:t>
            </a:r>
            <a:r>
              <a:rPr lang="en-US" altLang="ko-KR" sz="1400" b="1" dirty="0" smtClean="0">
                <a:solidFill>
                  <a:srgbClr val="FF0000"/>
                </a:solidFill>
              </a:rPr>
              <a:t>.</a:t>
            </a:r>
            <a:endParaRPr lang="en-US" sz="1400" b="1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14600" y="4921392"/>
            <a:ext cx="2209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 dirty="0" smtClean="0">
                <a:solidFill>
                  <a:srgbClr val="FF0000"/>
                </a:solidFill>
              </a:rPr>
              <a:t>케이크를 만들어요</a:t>
            </a:r>
            <a:r>
              <a:rPr lang="en-US" altLang="ko-KR" sz="1400" b="1" dirty="0" smtClean="0">
                <a:solidFill>
                  <a:srgbClr val="FF0000"/>
                </a:solidFill>
              </a:rPr>
              <a:t>.</a:t>
            </a:r>
            <a:endParaRPr lang="en-US" sz="1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4116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82;p29">
            <a:extLst>
              <a:ext uri="{FF2B5EF4-FFF2-40B4-BE49-F238E27FC236}">
                <a16:creationId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0344" y="0"/>
            <a:ext cx="2428056" cy="477054"/>
          </a:xfrm>
          <a:prstGeom prst="rect">
            <a:avLst/>
          </a:prstGeom>
          <a:gradFill>
            <a:gsLst>
              <a:gs pos="0">
                <a:schemeClr val="accent1">
                  <a:shade val="51000"/>
                  <a:satMod val="130000"/>
                </a:schemeClr>
              </a:gs>
              <a:gs pos="80000">
                <a:schemeClr val="accent1">
                  <a:shade val="93000"/>
                  <a:satMod val="130000"/>
                </a:schemeClr>
              </a:gs>
              <a:gs pos="100000">
                <a:schemeClr val="accent1">
                  <a:shade val="94000"/>
                  <a:satMod val="135000"/>
                </a:schemeClr>
              </a:gs>
            </a:gsLst>
            <a:lin ang="16200000" scaled="0"/>
          </a:gradFill>
          <a:ln>
            <a:solidFill>
              <a:schemeClr val="accent1">
                <a:shade val="95000"/>
                <a:satMod val="10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ko-KR" sz="2500" dirty="0" smtClean="0">
                <a:solidFill>
                  <a:schemeClr val="bg1"/>
                </a:solidFill>
              </a:rPr>
              <a:t> workbook P. 49</a:t>
            </a:r>
            <a:r>
              <a:rPr lang="ko-KR" altLang="en-US" sz="2500" dirty="0" smtClean="0">
                <a:solidFill>
                  <a:schemeClr val="bg1"/>
                </a:solidFill>
              </a:rPr>
              <a:t> </a:t>
            </a:r>
            <a:endParaRPr lang="en-US" sz="2500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762000"/>
            <a:ext cx="7391400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395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altLang="ko-KR" sz="3300" dirty="0" smtClean="0"/>
              <a:t/>
            </a:r>
            <a:br>
              <a:rPr lang="en-US" altLang="ko-KR" sz="3300" dirty="0" smtClean="0"/>
            </a:br>
            <a:r>
              <a:rPr lang="en-US" altLang="ko-KR" sz="3300" dirty="0" smtClean="0"/>
              <a:t/>
            </a:r>
            <a:br>
              <a:rPr lang="en-US" altLang="ko-KR" sz="3300" dirty="0" smtClean="0"/>
            </a:br>
            <a:r>
              <a:rPr lang="en-US" altLang="ko-KR" dirty="0" smtClean="0"/>
              <a:t>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Rounded Rectangle 9"/>
          <p:cNvSpPr/>
          <p:nvPr/>
        </p:nvSpPr>
        <p:spPr>
          <a:xfrm>
            <a:off x="431077" y="1601504"/>
            <a:ext cx="8049246" cy="4119306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70C0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ko-KR" altLang="en-US" sz="3000" dirty="0" smtClean="0"/>
              <a:t>제이슨</a:t>
            </a:r>
            <a:r>
              <a:rPr lang="en-US" altLang="ko-KR" sz="3000" dirty="0" smtClean="0"/>
              <a:t>:</a:t>
            </a:r>
            <a:r>
              <a:rPr lang="ko-KR" altLang="en-US" sz="5000" dirty="0" smtClean="0"/>
              <a:t>   </a:t>
            </a:r>
            <a:r>
              <a:rPr lang="ko-KR" altLang="en-US" sz="4000" b="1" dirty="0" smtClean="0">
                <a:solidFill>
                  <a:schemeClr val="tx1"/>
                </a:solidFill>
              </a:rPr>
              <a:t>유나는 뭘 </a:t>
            </a:r>
            <a:r>
              <a:rPr lang="ko-KR" altLang="en-US" sz="4000" b="1" dirty="0" smtClean="0">
                <a:solidFill>
                  <a:srgbClr val="7030A0"/>
                </a:solidFill>
              </a:rPr>
              <a:t>해요</a:t>
            </a:r>
            <a:r>
              <a:rPr lang="en-US" altLang="ko-KR" sz="4000" b="1" dirty="0" smtClean="0">
                <a:solidFill>
                  <a:srgbClr val="7030A0"/>
                </a:solidFill>
              </a:rPr>
              <a:t>?</a:t>
            </a:r>
          </a:p>
          <a:p>
            <a:r>
              <a:rPr lang="ko-KR" altLang="en-US" sz="3000" dirty="0" smtClean="0">
                <a:solidFill>
                  <a:schemeClr val="tx1"/>
                </a:solidFill>
              </a:rPr>
              <a:t>유나</a:t>
            </a:r>
            <a:r>
              <a:rPr lang="en-US" altLang="ko-KR" sz="3000" dirty="0" smtClean="0">
                <a:solidFill>
                  <a:schemeClr val="tx1"/>
                </a:solidFill>
              </a:rPr>
              <a:t>:</a:t>
            </a:r>
            <a:r>
              <a:rPr lang="ko-KR" altLang="en-US" sz="5000" dirty="0" smtClean="0">
                <a:solidFill>
                  <a:schemeClr val="tx1"/>
                </a:solidFill>
              </a:rPr>
              <a:t>      </a:t>
            </a:r>
            <a:r>
              <a:rPr lang="ko-KR" altLang="en-US" sz="4000" b="1" dirty="0" smtClean="0">
                <a:solidFill>
                  <a:srgbClr val="00B050"/>
                </a:solidFill>
              </a:rPr>
              <a:t>책</a:t>
            </a:r>
            <a:r>
              <a:rPr lang="ko-KR" altLang="en-US" sz="4000" b="1" dirty="0" smtClean="0">
                <a:solidFill>
                  <a:srgbClr val="FF0000"/>
                </a:solidFill>
              </a:rPr>
              <a:t>을</a:t>
            </a:r>
            <a:r>
              <a:rPr lang="ko-KR" altLang="en-US" sz="4000" b="1" dirty="0" smtClean="0">
                <a:solidFill>
                  <a:srgbClr val="00B050"/>
                </a:solidFill>
              </a:rPr>
              <a:t> </a:t>
            </a:r>
            <a:r>
              <a:rPr lang="ko-KR" altLang="en-US" sz="4000" b="1" dirty="0" smtClean="0">
                <a:solidFill>
                  <a:srgbClr val="7030A0"/>
                </a:solidFill>
              </a:rPr>
              <a:t>읽어요</a:t>
            </a:r>
            <a:r>
              <a:rPr lang="en-US" altLang="ko-KR" sz="4000" b="1" dirty="0" smtClean="0">
                <a:solidFill>
                  <a:srgbClr val="7030A0"/>
                </a:solidFill>
              </a:rPr>
              <a:t>.</a:t>
            </a:r>
          </a:p>
          <a:p>
            <a:r>
              <a:rPr lang="ko-KR" altLang="en-US" sz="3000" dirty="0" smtClean="0"/>
              <a:t>제이슨 </a:t>
            </a:r>
            <a:r>
              <a:rPr lang="en-US" altLang="ko-KR" sz="3000" dirty="0" smtClean="0">
                <a:solidFill>
                  <a:schemeClr val="tx1"/>
                </a:solidFill>
              </a:rPr>
              <a:t>:   </a:t>
            </a:r>
            <a:r>
              <a:rPr lang="ko-KR" altLang="en-US" sz="5000" dirty="0" smtClean="0">
                <a:solidFill>
                  <a:schemeClr val="tx1"/>
                </a:solidFill>
              </a:rPr>
              <a:t> </a:t>
            </a:r>
            <a:r>
              <a:rPr lang="ko-KR" altLang="en-US" sz="4000" b="1" dirty="0" smtClean="0">
                <a:solidFill>
                  <a:schemeClr val="tx1"/>
                </a:solidFill>
              </a:rPr>
              <a:t>동생은 뭘 </a:t>
            </a:r>
            <a:r>
              <a:rPr lang="ko-KR" altLang="en-US" sz="4000" b="1" dirty="0" smtClean="0">
                <a:solidFill>
                  <a:srgbClr val="7030A0"/>
                </a:solidFill>
              </a:rPr>
              <a:t>해요</a:t>
            </a:r>
            <a:r>
              <a:rPr lang="en-US" altLang="ko-KR" sz="4000" b="1" dirty="0" smtClean="0">
                <a:solidFill>
                  <a:srgbClr val="7030A0"/>
                </a:solidFill>
              </a:rPr>
              <a:t>?</a:t>
            </a:r>
          </a:p>
          <a:p>
            <a:r>
              <a:rPr lang="ko-KR" altLang="en-US" sz="3000" dirty="0" smtClean="0">
                <a:solidFill>
                  <a:schemeClr val="tx1"/>
                </a:solidFill>
              </a:rPr>
              <a:t>유나 </a:t>
            </a:r>
            <a:r>
              <a:rPr lang="en-US" altLang="ko-KR" sz="3000" dirty="0" smtClean="0">
                <a:solidFill>
                  <a:schemeClr val="tx1"/>
                </a:solidFill>
              </a:rPr>
              <a:t>:</a:t>
            </a:r>
            <a:r>
              <a:rPr lang="ko-KR" altLang="en-US" sz="3000" dirty="0" smtClean="0">
                <a:solidFill>
                  <a:schemeClr val="tx1"/>
                </a:solidFill>
              </a:rPr>
              <a:t> </a:t>
            </a:r>
            <a:r>
              <a:rPr lang="ko-KR" altLang="en-US" sz="5000" dirty="0" smtClean="0">
                <a:solidFill>
                  <a:schemeClr val="tx1"/>
                </a:solidFill>
              </a:rPr>
              <a:t>     </a:t>
            </a:r>
            <a:r>
              <a:rPr lang="ko-KR" altLang="en-US" sz="4000" b="1" dirty="0" smtClean="0">
                <a:solidFill>
                  <a:srgbClr val="00B050"/>
                </a:solidFill>
              </a:rPr>
              <a:t>텔레비전</a:t>
            </a:r>
            <a:r>
              <a:rPr lang="ko-KR" altLang="en-US" sz="4000" b="1" dirty="0" smtClean="0">
                <a:solidFill>
                  <a:srgbClr val="FF0000"/>
                </a:solidFill>
              </a:rPr>
              <a:t>을</a:t>
            </a:r>
            <a:r>
              <a:rPr lang="ko-KR" altLang="en-US" sz="4000" b="1" dirty="0" smtClean="0">
                <a:solidFill>
                  <a:schemeClr val="tx1"/>
                </a:solidFill>
              </a:rPr>
              <a:t> </a:t>
            </a:r>
            <a:r>
              <a:rPr lang="ko-KR" altLang="en-US" sz="4000" b="1" dirty="0" smtClean="0">
                <a:solidFill>
                  <a:srgbClr val="7030A0"/>
                </a:solidFill>
              </a:rPr>
              <a:t>봐요</a:t>
            </a:r>
            <a:r>
              <a:rPr lang="en-US" altLang="ko-KR" sz="4000" b="1" dirty="0" smtClean="0">
                <a:solidFill>
                  <a:schemeClr val="tx1"/>
                </a:solidFill>
              </a:rPr>
              <a:t>.</a:t>
            </a:r>
            <a:endParaRPr lang="en-US" sz="4000" b="1" dirty="0">
              <a:solidFill>
                <a:schemeClr val="tx1"/>
              </a:solidFill>
            </a:endParaRPr>
          </a:p>
        </p:txBody>
      </p:sp>
      <p:sp>
        <p:nvSpPr>
          <p:cNvPr id="9" name="Google Shape;182;p29">
            <a:extLst>
              <a:ext uri="{FF2B5EF4-FFF2-40B4-BE49-F238E27FC236}">
                <a16:creationId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-9832" y="6248400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12" name="제목 1">
            <a:extLst>
              <a:ext uri="{FF2B5EF4-FFF2-40B4-BE49-F238E27FC236}">
                <a16:creationId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-9832" y="34944"/>
            <a:ext cx="9143999" cy="682574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50000"/>
              </a:lnSpc>
            </a:pPr>
            <a:r>
              <a:rPr kumimoji="1" lang="en-US" altLang="ko-KR" sz="2400" b="1" dirty="0" smtClean="0">
                <a:solidFill>
                  <a:schemeClr val="bg1"/>
                </a:solidFill>
              </a:rPr>
              <a:t>P.  92 </a:t>
            </a:r>
            <a:r>
              <a:rPr kumimoji="1" lang="ko-KR" altLang="en-US" sz="2400" b="1" dirty="0" smtClean="0">
                <a:solidFill>
                  <a:schemeClr val="bg1"/>
                </a:solidFill>
              </a:rPr>
              <a:t> 다음 대화를 듣고 따라 읽어 봐요</a:t>
            </a:r>
            <a:r>
              <a:rPr kumimoji="1" lang="en-US" altLang="ko-KR" sz="2400" b="1" dirty="0" smtClean="0">
                <a:solidFill>
                  <a:schemeClr val="bg1"/>
                </a:solidFill>
              </a:rPr>
              <a:t>.</a:t>
            </a:r>
            <a:endParaRPr kumimoji="1" lang="en-US" altLang="en-US" sz="2800" b="1" dirty="0">
              <a:solidFill>
                <a:schemeClr val="bg1"/>
              </a:solidFill>
            </a:endParaRPr>
          </a:p>
        </p:txBody>
      </p:sp>
      <p:sp>
        <p:nvSpPr>
          <p:cNvPr id="13" name="Cloud Callout 12"/>
          <p:cNvSpPr/>
          <p:nvPr/>
        </p:nvSpPr>
        <p:spPr>
          <a:xfrm>
            <a:off x="6878364" y="2248804"/>
            <a:ext cx="2349425" cy="2506009"/>
          </a:xfrm>
          <a:prstGeom prst="cloudCallout">
            <a:avLst>
              <a:gd name="adj1" fmla="val -60136"/>
              <a:gd name="adj2" fmla="val 42559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1400" dirty="0" smtClean="0">
                <a:solidFill>
                  <a:schemeClr val="tx1"/>
                </a:solidFill>
              </a:rPr>
              <a:t>Tip:</a:t>
            </a:r>
            <a:r>
              <a:rPr lang="ko-KR" altLang="en-US" sz="1400" dirty="0" smtClean="0">
                <a:solidFill>
                  <a:schemeClr val="tx1"/>
                </a:solidFill>
              </a:rPr>
              <a:t>슬라이드쇼로  </a:t>
            </a:r>
            <a:r>
              <a:rPr lang="ko-KR" altLang="en-US" sz="1400" smtClean="0">
                <a:solidFill>
                  <a:schemeClr val="tx1"/>
                </a:solidFill>
              </a:rPr>
              <a:t>소리 재생 후 </a:t>
            </a:r>
            <a:r>
              <a:rPr lang="ko-KR" altLang="en-US" sz="1400" dirty="0" smtClean="0">
                <a:solidFill>
                  <a:schemeClr val="tx1"/>
                </a:solidFill>
              </a:rPr>
              <a:t>기다리면 읽는 순서에 맞게 </a:t>
            </a:r>
            <a:r>
              <a:rPr lang="ko-KR" altLang="en-US" sz="1400" smtClean="0">
                <a:solidFill>
                  <a:schemeClr val="tx1"/>
                </a:solidFill>
              </a:rPr>
              <a:t>문장이 자동으로 나타납니다</a:t>
            </a:r>
            <a:r>
              <a:rPr lang="en-US" altLang="ko-KR" sz="1400" dirty="0" smtClean="0">
                <a:solidFill>
                  <a:schemeClr val="tx1"/>
                </a:solidFill>
              </a:rPr>
              <a:t>.</a:t>
            </a:r>
            <a:endParaRPr lang="en-US" sz="1400" dirty="0">
              <a:solidFill>
                <a:schemeClr val="tx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8954" y="830130"/>
            <a:ext cx="7334250" cy="609600"/>
          </a:xfrm>
          <a:prstGeom prst="rect">
            <a:avLst/>
          </a:prstGeom>
        </p:spPr>
      </p:pic>
      <p:pic>
        <p:nvPicPr>
          <p:cNvPr id="7" name="Track 030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9066" y="724318"/>
            <a:ext cx="1468020" cy="129896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555474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8224"/>
    </mc:Choice>
    <mc:Fallback xmlns="">
      <p:transition advTm="3822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77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nodeType="withEffect">
                                  <p:stCondLst>
                                    <p:cond delay="189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7" presetClass="entr" presetSubtype="0" fill="hold" nodeType="withEffect">
                                  <p:stCondLst>
                                    <p:cond delay="233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nodeType="withEffect">
                                  <p:stCondLst>
                                    <p:cond delay="272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312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제목 1">
            <a:extLst>
              <a:ext uri="{FF2B5EF4-FFF2-40B4-BE49-F238E27FC236}">
                <a16:creationId xmlns:a16="http://schemas.microsoft.com/office/drawing/2014/main" id="{86FB7294-E565-4341-8A59-C6E8946EB3AC}"/>
              </a:ext>
            </a:extLst>
          </p:cNvPr>
          <p:cNvSpPr>
            <a:spLocks noGrp="1" noChangeArrowheads="1"/>
          </p:cNvSpPr>
          <p:nvPr>
            <p:ph type="title" idx="4294967295"/>
          </p:nvPr>
        </p:nvSpPr>
        <p:spPr>
          <a:xfrm>
            <a:off x="10344" y="0"/>
            <a:ext cx="9133656" cy="1907617"/>
          </a:xfrm>
          <a:solidFill>
            <a:schemeClr val="accent3">
              <a:lumMod val="75000"/>
            </a:schemeClr>
          </a:solidFill>
        </p:spPr>
        <p:txBody>
          <a:bodyPr/>
          <a:lstStyle/>
          <a:p>
            <a:r>
              <a:rPr kumimoji="1" lang="en-US" altLang="en-US" b="1">
                <a:solidFill>
                  <a:schemeClr val="bg1"/>
                </a:solidFill>
              </a:rPr>
              <a:t>수고하셨습니다</a:t>
            </a:r>
            <a:r>
              <a:rPr kumimoji="1" lang="en-US" altLang="ko-KR" b="1">
                <a:solidFill>
                  <a:schemeClr val="bg1"/>
                </a:solidFill>
              </a:rPr>
              <a:t>!</a:t>
            </a:r>
            <a:endParaRPr kumimoji="1" lang="en-US" altLang="en-US" b="1">
              <a:solidFill>
                <a:schemeClr val="bg1"/>
              </a:solidFill>
            </a:endParaRPr>
          </a:p>
        </p:txBody>
      </p:sp>
      <p:pic>
        <p:nvPicPr>
          <p:cNvPr id="97282" name="내용 개체 틀 4">
            <a:extLst>
              <a:ext uri="{FF2B5EF4-FFF2-40B4-BE49-F238E27FC236}">
                <a16:creationId xmlns:a16="http://schemas.microsoft.com/office/drawing/2014/main" id="{1B4F6EAB-410E-7C4F-BB33-51BFCD8187A4}"/>
              </a:ext>
            </a:extLst>
          </p:cNvPr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545715" y="2590800"/>
            <a:ext cx="3550285" cy="3299792"/>
          </a:xfrm>
          <a:solidFill>
            <a:srgbClr val="FFFF00"/>
          </a:solidFill>
        </p:spPr>
      </p:pic>
      <p:sp>
        <p:nvSpPr>
          <p:cNvPr id="5" name="Google Shape;182;p29">
            <a:extLst>
              <a:ext uri="{FF2B5EF4-FFF2-40B4-BE49-F238E27FC236}">
                <a16:creationId xmlns:a16="http://schemas.microsoft.com/office/drawing/2014/main" id="{C5690704-2402-9D44-B971-CD830358D5A6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423103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7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7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97282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8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772" y="274638"/>
            <a:ext cx="8697144" cy="1143000"/>
          </a:xfrm>
          <a:solidFill>
            <a:srgbClr val="00B0F0"/>
          </a:solidFill>
        </p:spPr>
        <p:txBody>
          <a:bodyPr/>
          <a:lstStyle/>
          <a:p>
            <a:r>
              <a:rPr lang="en-US" dirty="0" smtClean="0"/>
              <a:t>REFERENCE</a:t>
            </a:r>
            <a:endParaRPr lang="en-US" dirty="0"/>
          </a:p>
        </p:txBody>
      </p:sp>
      <p:sp>
        <p:nvSpPr>
          <p:cNvPr id="4" name="Google Shape;182;p29">
            <a:extLst>
              <a:ext uri="{FF2B5EF4-FFF2-40B4-BE49-F238E27FC236}">
                <a16:creationId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33772" y="1752600"/>
            <a:ext cx="8697144" cy="365759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ko-KR" sz="2600" dirty="0" smtClean="0"/>
              <a:t>•</a:t>
            </a:r>
            <a:r>
              <a:rPr lang="ko-KR" altLang="en-US" sz="2600" dirty="0"/>
              <a:t>재외동포를 위한 한국어 </a:t>
            </a:r>
            <a:r>
              <a:rPr lang="en-US" altLang="ko-KR" sz="2600" dirty="0" smtClean="0"/>
              <a:t>1-1</a:t>
            </a:r>
            <a:r>
              <a:rPr lang="en-US" altLang="ko-KR" sz="2600" dirty="0"/>
              <a:t> (</a:t>
            </a:r>
            <a:r>
              <a:rPr lang="ko-KR" altLang="en-US" sz="2600" dirty="0"/>
              <a:t>영어권</a:t>
            </a:r>
            <a:r>
              <a:rPr lang="en-US" altLang="ko-KR" sz="2600" dirty="0"/>
              <a:t>)  </a:t>
            </a:r>
            <a:endParaRPr lang="en-US" altLang="ko-KR" sz="2600" dirty="0" smtClean="0"/>
          </a:p>
          <a:p>
            <a:pPr marL="0" indent="0">
              <a:buNone/>
            </a:pPr>
            <a:r>
              <a:rPr lang="en-US" altLang="ko-KR" sz="2600" dirty="0"/>
              <a:t>• </a:t>
            </a:r>
            <a:r>
              <a:rPr lang="ko-KR" altLang="en-US" sz="2600" dirty="0" smtClean="0"/>
              <a:t>재외동포를 </a:t>
            </a:r>
            <a:r>
              <a:rPr lang="ko-KR" altLang="en-US" sz="2600" dirty="0"/>
              <a:t>위한 한국어 </a:t>
            </a:r>
            <a:r>
              <a:rPr lang="en-US" altLang="ko-KR" sz="2600" dirty="0" smtClean="0"/>
              <a:t>1-1</a:t>
            </a:r>
            <a:r>
              <a:rPr lang="en-US" altLang="ko-KR" sz="2600" dirty="0"/>
              <a:t> (</a:t>
            </a:r>
            <a:r>
              <a:rPr lang="ko-KR" altLang="en-US" sz="2600" dirty="0"/>
              <a:t>범용</a:t>
            </a:r>
            <a:r>
              <a:rPr lang="en-US" altLang="ko-KR" sz="2600" dirty="0"/>
              <a:t>) </a:t>
            </a:r>
            <a:endParaRPr lang="en-US" altLang="ko-KR" sz="2600" dirty="0" smtClean="0"/>
          </a:p>
          <a:p>
            <a:pPr marL="0" indent="0">
              <a:buNone/>
            </a:pPr>
            <a:r>
              <a:rPr lang="en-US" altLang="ko-KR" sz="2600" dirty="0"/>
              <a:t>• </a:t>
            </a:r>
            <a:r>
              <a:rPr lang="ko-KR" altLang="en-US" sz="2600" dirty="0" smtClean="0"/>
              <a:t>문법 영상</a:t>
            </a:r>
            <a:r>
              <a:rPr lang="en-US" altLang="ko-KR" sz="2600" dirty="0" smtClean="0"/>
              <a:t>-</a:t>
            </a:r>
            <a:r>
              <a:rPr lang="ko-KR" altLang="en-US" sz="2600" dirty="0"/>
              <a:t> </a:t>
            </a:r>
            <a:r>
              <a:rPr lang="en-US" altLang="ko-KR" sz="2600" dirty="0" err="1" smtClean="0"/>
              <a:t>Youtube</a:t>
            </a:r>
            <a:r>
              <a:rPr lang="en-US" altLang="ko-KR" sz="2600" dirty="0" smtClean="0"/>
              <a:t> </a:t>
            </a:r>
            <a:r>
              <a:rPr lang="ko-KR" altLang="en-US" sz="2600" dirty="0" smtClean="0"/>
              <a:t>베이직 </a:t>
            </a:r>
            <a:r>
              <a:rPr lang="ko-KR" altLang="en-US" sz="2600" dirty="0"/>
              <a:t>코리안 </a:t>
            </a:r>
            <a:r>
              <a:rPr lang="en-US" altLang="ko-KR" sz="2600" dirty="0"/>
              <a:t>Basic </a:t>
            </a:r>
            <a:r>
              <a:rPr lang="en-US" altLang="ko-KR" sz="2600" dirty="0" smtClean="0"/>
              <a:t>Korean</a:t>
            </a:r>
          </a:p>
          <a:p>
            <a:pPr marL="0" indent="0">
              <a:buNone/>
            </a:pPr>
            <a:r>
              <a:rPr lang="en-US" altLang="ko-KR" sz="2600" dirty="0"/>
              <a:t> </a:t>
            </a:r>
            <a:r>
              <a:rPr lang="en-US" altLang="ko-KR" sz="2600" dirty="0" smtClean="0"/>
              <a:t>                       </a:t>
            </a:r>
            <a:r>
              <a:rPr lang="ko-KR" altLang="en-US" sz="2600" dirty="0" smtClean="0"/>
              <a:t>한국어 배우기</a:t>
            </a:r>
            <a:r>
              <a:rPr lang="en-US" altLang="ko-KR" sz="2600" dirty="0" smtClean="0"/>
              <a:t>/</a:t>
            </a:r>
            <a:r>
              <a:rPr lang="ko-KR" altLang="en-US" sz="2600" dirty="0" smtClean="0"/>
              <a:t>한국어 문법</a:t>
            </a:r>
            <a:r>
              <a:rPr lang="en-US" altLang="ko-KR" sz="2600" dirty="0"/>
              <a:t> </a:t>
            </a:r>
            <a:r>
              <a:rPr lang="ko-KR" altLang="en-US" sz="2600" dirty="0" smtClean="0"/>
              <a:t>시리즈</a:t>
            </a:r>
            <a:endParaRPr lang="ko-KR" altLang="en-US" sz="2600" dirty="0"/>
          </a:p>
          <a:p>
            <a:pPr marL="0" indent="0">
              <a:buNone/>
            </a:pPr>
            <a:r>
              <a:rPr lang="en-US" altLang="ko-KR" sz="2600" dirty="0" smtClean="0"/>
              <a:t>•</a:t>
            </a:r>
            <a:r>
              <a:rPr lang="ko-KR" altLang="en-US" sz="2600" dirty="0" smtClean="0"/>
              <a:t>전래 동화 영상</a:t>
            </a:r>
            <a:r>
              <a:rPr lang="en-US" altLang="ko-KR" sz="2600" dirty="0" smtClean="0"/>
              <a:t>-</a:t>
            </a:r>
            <a:r>
              <a:rPr lang="en-US" altLang="ko-KR" sz="2600" dirty="0"/>
              <a:t> </a:t>
            </a:r>
            <a:r>
              <a:rPr lang="en-US" altLang="ko-KR" sz="2600" dirty="0" err="1" smtClean="0"/>
              <a:t>Youtube</a:t>
            </a:r>
            <a:r>
              <a:rPr lang="en-US" altLang="ko-KR" sz="2600" dirty="0" smtClean="0"/>
              <a:t> </a:t>
            </a:r>
            <a:r>
              <a:rPr lang="ko-KR" altLang="en-US" sz="2600" dirty="0" smtClean="0"/>
              <a:t>핑크퐁 전래동화</a:t>
            </a:r>
            <a:r>
              <a:rPr lang="en-US" altLang="ko-KR" sz="2600" dirty="0" smtClean="0"/>
              <a:t>-&lt;</a:t>
            </a:r>
            <a:r>
              <a:rPr lang="ko-KR" altLang="en-US" sz="2600" dirty="0" smtClean="0"/>
              <a:t>금도끼은도끼</a:t>
            </a:r>
            <a:r>
              <a:rPr lang="en-US" altLang="ko-KR" sz="2600" dirty="0" smtClean="0"/>
              <a:t>&gt;</a:t>
            </a:r>
            <a:r>
              <a:rPr lang="ko-KR" altLang="en-US" sz="2600" dirty="0"/>
              <a:t/>
            </a:r>
            <a:br>
              <a:rPr lang="ko-KR" altLang="en-US" sz="2600" dirty="0"/>
            </a:br>
            <a:r>
              <a:rPr lang="ko-KR" altLang="en-US" sz="2600" dirty="0"/>
              <a:t/>
            </a:r>
            <a:br>
              <a:rPr lang="ko-KR" altLang="en-US" sz="2600" dirty="0"/>
            </a:b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7275496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2077844" y="609600"/>
            <a:ext cx="2895600" cy="5867400"/>
          </a:xfrm>
          <a:noFill/>
        </p:spPr>
        <p:txBody>
          <a:bodyPr>
            <a:normAutofit fontScale="92500"/>
          </a:bodyPr>
          <a:lstStyle/>
          <a:p>
            <a:pPr>
              <a:lnSpc>
                <a:spcPct val="110000"/>
              </a:lnSpc>
            </a:pPr>
            <a:r>
              <a:rPr lang="ko-KR" altLang="en-US" sz="2400" b="1" dirty="0" smtClean="0"/>
              <a:t>집</a:t>
            </a:r>
            <a:endParaRPr lang="en-US" altLang="ko-KR" sz="2400" b="1" dirty="0" smtClean="0"/>
          </a:p>
          <a:p>
            <a:pPr>
              <a:lnSpc>
                <a:spcPct val="110000"/>
              </a:lnSpc>
            </a:pPr>
            <a:r>
              <a:rPr lang="ko-KR" altLang="en-US" sz="2400" b="1" dirty="0" smtClean="0"/>
              <a:t>거실</a:t>
            </a:r>
            <a:endParaRPr lang="en-US" altLang="ko-KR" sz="2400" b="1" dirty="0" smtClean="0"/>
          </a:p>
          <a:p>
            <a:pPr>
              <a:lnSpc>
                <a:spcPct val="110000"/>
              </a:lnSpc>
            </a:pPr>
            <a:r>
              <a:rPr lang="ko-KR" altLang="en-US" sz="2400" b="1" dirty="0" smtClean="0"/>
              <a:t>옷을 입어요</a:t>
            </a:r>
            <a:endParaRPr lang="en-US" altLang="ko-KR" sz="2400" b="1" dirty="0" smtClean="0"/>
          </a:p>
          <a:p>
            <a:pPr>
              <a:lnSpc>
                <a:spcPct val="110000"/>
              </a:lnSpc>
            </a:pPr>
            <a:r>
              <a:rPr lang="ko-KR" altLang="en-US" sz="2400" b="1" dirty="0" smtClean="0"/>
              <a:t>전화</a:t>
            </a:r>
            <a:r>
              <a:rPr lang="en-US" altLang="ko-KR" sz="2400" b="1" dirty="0" smtClean="0"/>
              <a:t>(</a:t>
            </a:r>
            <a:r>
              <a:rPr lang="ko-KR" altLang="en-US" sz="2400" b="1" dirty="0" smtClean="0"/>
              <a:t>를</a:t>
            </a:r>
            <a:r>
              <a:rPr lang="en-US" altLang="ko-KR" sz="2400" b="1" dirty="0" smtClean="0"/>
              <a:t>) </a:t>
            </a:r>
            <a:r>
              <a:rPr lang="ko-KR" altLang="en-US" sz="2400" b="1" dirty="0" smtClean="0"/>
              <a:t>해요</a:t>
            </a:r>
            <a:endParaRPr lang="en-US" altLang="ko-KR" sz="2400" b="1" dirty="0" smtClean="0"/>
          </a:p>
          <a:p>
            <a:pPr>
              <a:lnSpc>
                <a:spcPct val="110000"/>
              </a:lnSpc>
            </a:pPr>
            <a:r>
              <a:rPr lang="ko-KR" altLang="en-US" sz="2400" b="1" dirty="0" smtClean="0"/>
              <a:t>텔레비전을 봐요</a:t>
            </a:r>
            <a:endParaRPr lang="en-US" altLang="ko-KR" sz="2400" b="1" dirty="0" smtClean="0"/>
          </a:p>
          <a:p>
            <a:pPr>
              <a:lnSpc>
                <a:spcPct val="110000"/>
              </a:lnSpc>
            </a:pPr>
            <a:r>
              <a:rPr lang="ko-KR" altLang="en-US" sz="2400" b="1" dirty="0" smtClean="0"/>
              <a:t>책을 읽어요</a:t>
            </a:r>
            <a:endParaRPr lang="en-US" altLang="ko-KR" sz="2400" b="1" dirty="0" smtClean="0"/>
          </a:p>
          <a:p>
            <a:pPr>
              <a:lnSpc>
                <a:spcPct val="110000"/>
              </a:lnSpc>
            </a:pPr>
            <a:r>
              <a:rPr lang="ko-KR" altLang="en-US" sz="2400" b="1" dirty="0" smtClean="0"/>
              <a:t>부엌</a:t>
            </a:r>
            <a:endParaRPr lang="en-US" altLang="ko-KR" sz="2400" b="1" dirty="0" smtClean="0"/>
          </a:p>
          <a:p>
            <a:pPr>
              <a:lnSpc>
                <a:spcPct val="110000"/>
              </a:lnSpc>
            </a:pPr>
            <a:r>
              <a:rPr lang="ko-KR" altLang="en-US" sz="2400" b="1" dirty="0" smtClean="0"/>
              <a:t>우유를 마셔요</a:t>
            </a:r>
            <a:endParaRPr lang="en-US" altLang="ko-KR" sz="2400" b="1" dirty="0" smtClean="0"/>
          </a:p>
          <a:p>
            <a:pPr>
              <a:lnSpc>
                <a:spcPct val="110000"/>
              </a:lnSpc>
            </a:pPr>
            <a:r>
              <a:rPr lang="ko-KR" altLang="en-US" sz="2400" b="1" dirty="0" smtClean="0"/>
              <a:t>밥을 먹어요</a:t>
            </a:r>
            <a:endParaRPr lang="en-US" altLang="ko-KR" sz="2400" b="1" dirty="0" smtClean="0"/>
          </a:p>
          <a:p>
            <a:pPr>
              <a:lnSpc>
                <a:spcPct val="110000"/>
              </a:lnSpc>
            </a:pPr>
            <a:r>
              <a:rPr lang="ko-KR" altLang="en-US" sz="2400" b="1" dirty="0" smtClean="0"/>
              <a:t>요리를 해요</a:t>
            </a:r>
            <a:endParaRPr lang="en-US" altLang="ko-KR" sz="2400" b="1" dirty="0" smtClean="0"/>
          </a:p>
          <a:p>
            <a:pPr>
              <a:lnSpc>
                <a:spcPct val="110000"/>
              </a:lnSpc>
            </a:pPr>
            <a:r>
              <a:rPr lang="ko-KR" altLang="en-US" sz="2400" b="1" dirty="0" smtClean="0"/>
              <a:t>케이크를 만들어요</a:t>
            </a:r>
            <a:endParaRPr lang="en-US" altLang="ko-KR" sz="2400" b="1" dirty="0" smtClean="0"/>
          </a:p>
          <a:p>
            <a:pPr>
              <a:lnSpc>
                <a:spcPct val="110000"/>
              </a:lnSpc>
            </a:pPr>
            <a:r>
              <a:rPr lang="ko-KR" altLang="en-US" sz="2400" b="1" dirty="0" smtClean="0"/>
              <a:t>공부</a:t>
            </a:r>
            <a:r>
              <a:rPr lang="en-US" altLang="ko-KR" sz="2400" b="1" dirty="0" smtClean="0"/>
              <a:t>(</a:t>
            </a:r>
            <a:r>
              <a:rPr lang="ko-KR" altLang="en-US" sz="2400" b="1" dirty="0" smtClean="0"/>
              <a:t>를</a:t>
            </a:r>
            <a:r>
              <a:rPr lang="en-US" altLang="ko-KR" sz="2400" b="1" dirty="0" smtClean="0"/>
              <a:t>) </a:t>
            </a:r>
            <a:r>
              <a:rPr lang="ko-KR" altLang="en-US" sz="2400" b="1" dirty="0" smtClean="0"/>
              <a:t>해요</a:t>
            </a:r>
            <a:endParaRPr lang="en-US" altLang="ko-KR" sz="2400" b="1" dirty="0" smtClean="0"/>
          </a:p>
          <a:p>
            <a:pPr>
              <a:lnSpc>
                <a:spcPct val="110000"/>
              </a:lnSpc>
            </a:pPr>
            <a:r>
              <a:rPr lang="ko-KR" altLang="en-US" sz="2400" b="1" dirty="0"/>
              <a:t>방</a:t>
            </a:r>
            <a:endParaRPr lang="en-US" altLang="ko-KR" sz="2400" b="1" dirty="0" smtClean="0"/>
          </a:p>
          <a:p>
            <a:pPr>
              <a:lnSpc>
                <a:spcPct val="110000"/>
              </a:lnSpc>
            </a:pPr>
            <a:endParaRPr lang="en-US" altLang="ko-KR" sz="2400" b="1" dirty="0" smtClean="0"/>
          </a:p>
          <a:p>
            <a:pPr>
              <a:lnSpc>
                <a:spcPct val="110000"/>
              </a:lnSpc>
            </a:pPr>
            <a:endParaRPr lang="en-US" altLang="ko-KR" sz="2400" b="1" dirty="0"/>
          </a:p>
          <a:p>
            <a:pPr marL="0" indent="0">
              <a:buNone/>
            </a:pPr>
            <a:endParaRPr lang="en-US" altLang="ko-KR" sz="2000" b="1" dirty="0" smtClean="0"/>
          </a:p>
          <a:p>
            <a:endParaRPr lang="en-US" sz="2000" b="1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5257800" y="609600"/>
            <a:ext cx="2819400" cy="5665304"/>
          </a:xfrm>
          <a:noFill/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House</a:t>
            </a:r>
            <a:endParaRPr lang="en-US" sz="2400" b="1" dirty="0"/>
          </a:p>
          <a:p>
            <a:pPr marL="0" indent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Living room</a:t>
            </a:r>
            <a:endParaRPr lang="en-US" sz="2400" b="1" dirty="0" smtClean="0"/>
          </a:p>
          <a:p>
            <a:pPr marL="0" indent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Putting clothes on</a:t>
            </a:r>
            <a:endParaRPr lang="en-US" sz="2400" b="1" dirty="0"/>
          </a:p>
          <a:p>
            <a:pPr marL="0" indent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Taking on the phone</a:t>
            </a:r>
            <a:endParaRPr lang="en-US" sz="2400" b="1" dirty="0"/>
          </a:p>
          <a:p>
            <a:pPr marL="0" indent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Watching television</a:t>
            </a:r>
            <a:endParaRPr lang="en-US" sz="2400" b="1" dirty="0"/>
          </a:p>
          <a:p>
            <a:pPr marL="0" indent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Reading a book</a:t>
            </a:r>
          </a:p>
          <a:p>
            <a:pPr marL="0" indent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Kitchen</a:t>
            </a:r>
          </a:p>
          <a:p>
            <a:pPr marL="0" indent="0">
              <a:buNone/>
            </a:pPr>
            <a:r>
              <a:rPr lang="en-US" sz="2400" b="1" dirty="0">
                <a:solidFill>
                  <a:srgbClr val="FF0000"/>
                </a:solidFill>
              </a:rPr>
              <a:t>Drinking </a:t>
            </a:r>
            <a:r>
              <a:rPr lang="en-US" sz="2400" b="1" dirty="0" smtClean="0">
                <a:solidFill>
                  <a:srgbClr val="FF0000"/>
                </a:solidFill>
              </a:rPr>
              <a:t>milk</a:t>
            </a:r>
          </a:p>
          <a:p>
            <a:pPr marL="0" indent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Eating </a:t>
            </a:r>
            <a:r>
              <a:rPr lang="en-US" sz="2400" b="1" dirty="0">
                <a:solidFill>
                  <a:srgbClr val="FF0000"/>
                </a:solidFill>
              </a:rPr>
              <a:t>a meal</a:t>
            </a:r>
            <a:endParaRPr lang="en-US" sz="2400" b="1" dirty="0"/>
          </a:p>
          <a:p>
            <a:pPr marL="0" indent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Cooking</a:t>
            </a:r>
          </a:p>
          <a:p>
            <a:pPr marL="0" indent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Baking a cake</a:t>
            </a:r>
          </a:p>
          <a:p>
            <a:pPr marL="0" indent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Studying</a:t>
            </a:r>
          </a:p>
          <a:p>
            <a:pPr marL="0" indent="0">
              <a:buNone/>
            </a:pPr>
            <a:r>
              <a:rPr lang="en-US" sz="2400" b="1" dirty="0" smtClean="0">
                <a:solidFill>
                  <a:srgbClr val="FF0000"/>
                </a:solidFill>
              </a:rPr>
              <a:t>room</a:t>
            </a:r>
            <a:endParaRPr lang="en-US" sz="2400" b="1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45175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10344" y="51106"/>
            <a:ext cx="3723456" cy="558494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200" dirty="0" smtClean="0"/>
              <a:t>P. 93  </a:t>
            </a:r>
            <a:r>
              <a:rPr lang="ko-KR" altLang="en-US" sz="2200" b="1" dirty="0" smtClean="0">
                <a:solidFill>
                  <a:schemeClr val="bg1"/>
                </a:solidFill>
                <a:latin typeface="Malgun Gothic (Body)"/>
              </a:rPr>
              <a:t>어휘 </a:t>
            </a:r>
            <a:r>
              <a:rPr lang="en-US" altLang="ko-KR" sz="2200" b="1" dirty="0" smtClean="0">
                <a:solidFill>
                  <a:schemeClr val="bg1"/>
                </a:solidFill>
                <a:latin typeface="Malgun Gothic (Body)"/>
              </a:rPr>
              <a:t>Vocabulary</a:t>
            </a:r>
            <a:endParaRPr lang="en-US" sz="2200" b="1" dirty="0"/>
          </a:p>
        </p:txBody>
      </p:sp>
    </p:spTree>
    <p:extLst>
      <p:ext uri="{BB962C8B-B14F-4D97-AF65-F5344CB8AC3E}">
        <p14:creationId xmlns:p14="http://schemas.microsoft.com/office/powerpoint/2010/main" val="1118745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7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00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7" dur="500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2" dur="500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7" dur="5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2" dur="500"/>
                                        <p:tgtEl>
                                          <p:spTgt spid="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00"/>
                                        <p:tgtEl>
                                          <p:spTgt spid="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5" name="object 21"/>
          <p:cNvSpPr/>
          <p:nvPr/>
        </p:nvSpPr>
        <p:spPr>
          <a:xfrm>
            <a:off x="1223117" y="762000"/>
            <a:ext cx="7105705" cy="445299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grpSp>
        <p:nvGrpSpPr>
          <p:cNvPr id="5" name="Group 4"/>
          <p:cNvGrpSpPr/>
          <p:nvPr/>
        </p:nvGrpSpPr>
        <p:grpSpPr>
          <a:xfrm>
            <a:off x="304800" y="838200"/>
            <a:ext cx="1966768" cy="478602"/>
            <a:chOff x="1547994" y="1547997"/>
            <a:chExt cx="1079995" cy="252006"/>
          </a:xfrm>
        </p:grpSpPr>
        <p:sp>
          <p:nvSpPr>
            <p:cNvPr id="416" name="object 8"/>
            <p:cNvSpPr/>
            <p:nvPr/>
          </p:nvSpPr>
          <p:spPr>
            <a:xfrm>
              <a:off x="1547994" y="1547997"/>
              <a:ext cx="1079995" cy="252006"/>
            </a:xfrm>
            <a:custGeom>
              <a:avLst/>
              <a:gdLst/>
              <a:ahLst/>
              <a:cxnLst/>
              <a:rect l="l" t="t" r="r" b="b"/>
              <a:pathLst>
                <a:path w="1079995" h="252006">
                  <a:moveTo>
                    <a:pt x="990003" y="0"/>
                  </a:moveTo>
                  <a:lnTo>
                    <a:pt x="0" y="0"/>
                  </a:lnTo>
                  <a:lnTo>
                    <a:pt x="0" y="252006"/>
                  </a:lnTo>
                  <a:lnTo>
                    <a:pt x="990003" y="252006"/>
                  </a:lnTo>
                  <a:lnTo>
                    <a:pt x="1079995" y="118452"/>
                  </a:lnTo>
                  <a:lnTo>
                    <a:pt x="990003" y="0"/>
                  </a:lnTo>
                  <a:close/>
                </a:path>
              </a:pathLst>
            </a:custGeom>
            <a:solidFill>
              <a:srgbClr val="F79548"/>
            </a:solidFill>
          </p:spPr>
          <p:txBody>
            <a:bodyPr wrap="square" lIns="0" tIns="0" rIns="0" bIns="0" rtlCol="0" anchor="ctr" anchorCtr="0">
              <a:noAutofit/>
            </a:bodyPr>
            <a:lstStyle/>
            <a:p>
              <a:r>
                <a:rPr lang="ko-KR" altLang="en-US" b="1" dirty="0" smtClean="0">
                  <a:solidFill>
                    <a:schemeClr val="bg1"/>
                  </a:solidFill>
                  <a:latin typeface="+mn-ea"/>
                </a:rPr>
                <a:t> 어휘</a:t>
              </a:r>
              <a:r>
                <a:rPr lang="ko-KR" altLang="en-US" dirty="0" smtClean="0">
                  <a:solidFill>
                    <a:schemeClr val="bg1"/>
                  </a:solidFill>
                  <a:latin typeface="+mn-ea"/>
                </a:rPr>
                <a:t> </a:t>
              </a:r>
              <a:r>
                <a:rPr lang="en-US" altLang="ko-KR" sz="1400" b="1" dirty="0" smtClean="0">
                  <a:solidFill>
                    <a:schemeClr val="bg1"/>
                  </a:solidFill>
                  <a:latin typeface="+mn-ea"/>
                </a:rPr>
                <a:t>Vocabulary</a:t>
              </a:r>
              <a:endParaRPr sz="1400" b="1" dirty="0">
                <a:solidFill>
                  <a:schemeClr val="bg1"/>
                </a:solidFill>
                <a:latin typeface="+mn-ea"/>
              </a:endParaRPr>
            </a:p>
          </p:txBody>
        </p:sp>
        <p:sp>
          <p:nvSpPr>
            <p:cNvPr id="417" name="object 9"/>
            <p:cNvSpPr/>
            <p:nvPr/>
          </p:nvSpPr>
          <p:spPr>
            <a:xfrm>
              <a:off x="1569168" y="1604115"/>
              <a:ext cx="0" cy="157238"/>
            </a:xfrm>
            <a:custGeom>
              <a:avLst/>
              <a:gdLst/>
              <a:ahLst/>
              <a:cxnLst/>
              <a:rect l="l" t="t" r="r" b="b"/>
              <a:pathLst>
                <a:path h="157238">
                  <a:moveTo>
                    <a:pt x="0" y="0"/>
                  </a:moveTo>
                  <a:lnTo>
                    <a:pt x="0" y="157238"/>
                  </a:lnTo>
                </a:path>
              </a:pathLst>
            </a:custGeom>
            <a:ln w="12700">
              <a:solidFill>
                <a:srgbClr val="FCBA63"/>
              </a:solidFill>
              <a:prstDash val="dash"/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18" name="object 10"/>
            <p:cNvSpPr/>
            <p:nvPr/>
          </p:nvSpPr>
          <p:spPr>
            <a:xfrm>
              <a:off x="1597825" y="1787920"/>
              <a:ext cx="890790" cy="0"/>
            </a:xfrm>
            <a:custGeom>
              <a:avLst/>
              <a:gdLst/>
              <a:ahLst/>
              <a:cxnLst/>
              <a:rect l="l" t="t" r="r" b="b"/>
              <a:pathLst>
                <a:path w="890790">
                  <a:moveTo>
                    <a:pt x="0" y="0"/>
                  </a:moveTo>
                  <a:lnTo>
                    <a:pt x="890790" y="0"/>
                  </a:lnTo>
                </a:path>
              </a:pathLst>
            </a:custGeom>
            <a:ln w="12700">
              <a:solidFill>
                <a:srgbClr val="FCBA63"/>
              </a:solidFill>
              <a:prstDash val="dash"/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19" name="object 11"/>
            <p:cNvSpPr/>
            <p:nvPr/>
          </p:nvSpPr>
          <p:spPr>
            <a:xfrm>
              <a:off x="2539319" y="1682083"/>
              <a:ext cx="56248" cy="69100"/>
            </a:xfrm>
            <a:custGeom>
              <a:avLst/>
              <a:gdLst/>
              <a:ahLst/>
              <a:cxnLst/>
              <a:rect l="l" t="t" r="r" b="b"/>
              <a:pathLst>
                <a:path w="56248" h="69100">
                  <a:moveTo>
                    <a:pt x="0" y="69100"/>
                  </a:moveTo>
                  <a:lnTo>
                    <a:pt x="56248" y="0"/>
                  </a:lnTo>
                </a:path>
              </a:pathLst>
            </a:custGeom>
            <a:ln w="12700">
              <a:solidFill>
                <a:srgbClr val="FCBA63"/>
              </a:solidFill>
              <a:prstDash val="dash"/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20" name="object 12"/>
            <p:cNvSpPr/>
            <p:nvPr/>
          </p:nvSpPr>
          <p:spPr>
            <a:xfrm>
              <a:off x="2528070" y="1581557"/>
              <a:ext cx="56248" cy="61937"/>
            </a:xfrm>
            <a:custGeom>
              <a:avLst/>
              <a:gdLst/>
              <a:ahLst/>
              <a:cxnLst/>
              <a:rect l="l" t="t" r="r" b="b"/>
              <a:pathLst>
                <a:path w="56248" h="61937">
                  <a:moveTo>
                    <a:pt x="56248" y="61937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FCBA63"/>
              </a:solidFill>
              <a:prstDash val="dash"/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21" name="object 13"/>
            <p:cNvSpPr/>
            <p:nvPr/>
          </p:nvSpPr>
          <p:spPr>
            <a:xfrm>
              <a:off x="1588122" y="1569172"/>
              <a:ext cx="890790" cy="0"/>
            </a:xfrm>
            <a:custGeom>
              <a:avLst/>
              <a:gdLst/>
              <a:ahLst/>
              <a:cxnLst/>
              <a:rect l="l" t="t" r="r" b="b"/>
              <a:pathLst>
                <a:path w="890790">
                  <a:moveTo>
                    <a:pt x="890790" y="0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FCBA63"/>
              </a:solidFill>
              <a:prstDash val="dash"/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22" name="object 14"/>
            <p:cNvSpPr/>
            <p:nvPr/>
          </p:nvSpPr>
          <p:spPr>
            <a:xfrm>
              <a:off x="1569168" y="1778824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FCBA63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23" name="object 15"/>
            <p:cNvSpPr/>
            <p:nvPr/>
          </p:nvSpPr>
          <p:spPr>
            <a:xfrm>
              <a:off x="2516817" y="1778824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FCBA63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24" name="object 16"/>
            <p:cNvSpPr/>
            <p:nvPr/>
          </p:nvSpPr>
          <p:spPr>
            <a:xfrm>
              <a:off x="2606822" y="1668270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FCBA63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25" name="object 17"/>
            <p:cNvSpPr/>
            <p:nvPr/>
          </p:nvSpPr>
          <p:spPr>
            <a:xfrm>
              <a:off x="2516817" y="1569172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FCBA63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426" name="object 18"/>
            <p:cNvSpPr/>
            <p:nvPr/>
          </p:nvSpPr>
          <p:spPr>
            <a:xfrm>
              <a:off x="1569168" y="1569172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2700">
              <a:solidFill>
                <a:srgbClr val="FCBA63"/>
              </a:solidFill>
            </a:ln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</p:grpSp>
      <p:sp>
        <p:nvSpPr>
          <p:cNvPr id="620" name="object 26"/>
          <p:cNvSpPr txBox="1"/>
          <p:nvPr/>
        </p:nvSpPr>
        <p:spPr>
          <a:xfrm>
            <a:off x="654686" y="1547294"/>
            <a:ext cx="1707514" cy="358024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33985">
              <a:lnSpc>
                <a:spcPct val="100000"/>
              </a:lnSpc>
            </a:pPr>
            <a:r>
              <a:rPr lang="ko-KR" altLang="en-US" sz="2250" b="1" spc="-292" baseline="11111" dirty="0" smtClean="0">
                <a:solidFill>
                  <a:srgbClr val="231F20"/>
                </a:solidFill>
                <a:latin typeface="Malgun Gothic"/>
                <a:cs typeface="Malgun Gothic"/>
              </a:rPr>
              <a:t>집</a:t>
            </a:r>
            <a:r>
              <a:rPr sz="2250" b="1" spc="-247" baseline="11111" dirty="0" smtClean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lang="en-US" sz="1500" b="1" spc="-85" dirty="0" smtClean="0">
                <a:solidFill>
                  <a:srgbClr val="939598"/>
                </a:solidFill>
                <a:latin typeface="Arial"/>
                <a:cs typeface="Arial"/>
              </a:rPr>
              <a:t>House</a:t>
            </a:r>
            <a:endParaRPr sz="1500" dirty="0">
              <a:latin typeface="Arial"/>
              <a:cs typeface="Arial"/>
            </a:endParaRPr>
          </a:p>
        </p:txBody>
      </p:sp>
      <p:grpSp>
        <p:nvGrpSpPr>
          <p:cNvPr id="623" name="Group 622"/>
          <p:cNvGrpSpPr/>
          <p:nvPr/>
        </p:nvGrpSpPr>
        <p:grpSpPr>
          <a:xfrm>
            <a:off x="406376" y="1449291"/>
            <a:ext cx="308967" cy="309017"/>
            <a:chOff x="1548202" y="2124013"/>
            <a:chExt cx="125685" cy="118461"/>
          </a:xfrm>
        </p:grpSpPr>
        <p:sp>
          <p:nvSpPr>
            <p:cNvPr id="621" name="object 24"/>
            <p:cNvSpPr/>
            <p:nvPr/>
          </p:nvSpPr>
          <p:spPr>
            <a:xfrm>
              <a:off x="1548202" y="2124013"/>
              <a:ext cx="125685" cy="118461"/>
            </a:xfrm>
            <a:custGeom>
              <a:avLst/>
              <a:gdLst/>
              <a:ahLst/>
              <a:cxnLst/>
              <a:rect l="l" t="t" r="r" b="b"/>
              <a:pathLst>
                <a:path w="125685" h="118461">
                  <a:moveTo>
                    <a:pt x="71587" y="0"/>
                  </a:moveTo>
                  <a:lnTo>
                    <a:pt x="59874" y="815"/>
                  </a:lnTo>
                  <a:lnTo>
                    <a:pt x="46902" y="10426"/>
                  </a:lnTo>
                  <a:lnTo>
                    <a:pt x="41229" y="20093"/>
                  </a:lnTo>
                  <a:lnTo>
                    <a:pt x="28511" y="21211"/>
                  </a:lnTo>
                  <a:lnTo>
                    <a:pt x="16302" y="25104"/>
                  </a:lnTo>
                  <a:lnTo>
                    <a:pt x="6628" y="33862"/>
                  </a:lnTo>
                  <a:lnTo>
                    <a:pt x="1164" y="44556"/>
                  </a:lnTo>
                  <a:lnTo>
                    <a:pt x="0" y="56084"/>
                  </a:lnTo>
                  <a:lnTo>
                    <a:pt x="3224" y="67347"/>
                  </a:lnTo>
                  <a:lnTo>
                    <a:pt x="8229" y="75890"/>
                  </a:lnTo>
                  <a:lnTo>
                    <a:pt x="14160" y="80411"/>
                  </a:lnTo>
                  <a:lnTo>
                    <a:pt x="20777" y="82583"/>
                  </a:lnTo>
                  <a:lnTo>
                    <a:pt x="17838" y="94427"/>
                  </a:lnTo>
                  <a:lnTo>
                    <a:pt x="21052" y="106551"/>
                  </a:lnTo>
                  <a:lnTo>
                    <a:pt x="29800" y="115325"/>
                  </a:lnTo>
                  <a:lnTo>
                    <a:pt x="40967" y="118461"/>
                  </a:lnTo>
                  <a:lnTo>
                    <a:pt x="52380" y="115507"/>
                  </a:lnTo>
                  <a:lnTo>
                    <a:pt x="56923" y="112641"/>
                  </a:lnTo>
                  <a:lnTo>
                    <a:pt x="59626" y="109621"/>
                  </a:lnTo>
                  <a:lnTo>
                    <a:pt x="61493" y="106192"/>
                  </a:lnTo>
                  <a:lnTo>
                    <a:pt x="90754" y="106192"/>
                  </a:lnTo>
                  <a:lnTo>
                    <a:pt x="94915" y="102606"/>
                  </a:lnTo>
                  <a:lnTo>
                    <a:pt x="98481" y="91896"/>
                  </a:lnTo>
                  <a:lnTo>
                    <a:pt x="103568" y="89364"/>
                  </a:lnTo>
                  <a:lnTo>
                    <a:pt x="108953" y="88171"/>
                  </a:lnTo>
                  <a:lnTo>
                    <a:pt x="113741" y="85110"/>
                  </a:lnTo>
                  <a:lnTo>
                    <a:pt x="122098" y="76396"/>
                  </a:lnTo>
                  <a:lnTo>
                    <a:pt x="125685" y="65109"/>
                  </a:lnTo>
                  <a:lnTo>
                    <a:pt x="124061" y="53180"/>
                  </a:lnTo>
                  <a:lnTo>
                    <a:pt x="114743" y="41843"/>
                  </a:lnTo>
                  <a:lnTo>
                    <a:pt x="104066" y="36826"/>
                  </a:lnTo>
                  <a:lnTo>
                    <a:pt x="96527" y="25860"/>
                  </a:lnTo>
                  <a:lnTo>
                    <a:pt x="91711" y="14577"/>
                  </a:lnTo>
                  <a:lnTo>
                    <a:pt x="90932" y="13190"/>
                  </a:lnTo>
                  <a:lnTo>
                    <a:pt x="82494" y="4260"/>
                  </a:lnTo>
                  <a:lnTo>
                    <a:pt x="71587" y="0"/>
                  </a:lnTo>
                  <a:close/>
                </a:path>
                <a:path w="125685" h="118461">
                  <a:moveTo>
                    <a:pt x="90754" y="106192"/>
                  </a:moveTo>
                  <a:lnTo>
                    <a:pt x="61493" y="106192"/>
                  </a:lnTo>
                  <a:lnTo>
                    <a:pt x="71620" y="112641"/>
                  </a:lnTo>
                  <a:lnTo>
                    <a:pt x="83447" y="112488"/>
                  </a:lnTo>
                  <a:lnTo>
                    <a:pt x="90754" y="106192"/>
                  </a:lnTo>
                  <a:close/>
                </a:path>
              </a:pathLst>
            </a:custGeom>
            <a:solidFill>
              <a:srgbClr val="F9A45E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  <p:sp>
          <p:nvSpPr>
            <p:cNvPr id="622" name="object 25"/>
            <p:cNvSpPr/>
            <p:nvPr/>
          </p:nvSpPr>
          <p:spPr>
            <a:xfrm>
              <a:off x="1591316" y="2168437"/>
              <a:ext cx="34163" cy="35933"/>
            </a:xfrm>
            <a:custGeom>
              <a:avLst/>
              <a:gdLst/>
              <a:ahLst/>
              <a:cxnLst/>
              <a:rect l="l" t="t" r="r" b="b"/>
              <a:pathLst>
                <a:path w="34163" h="35933">
                  <a:moveTo>
                    <a:pt x="14253" y="0"/>
                  </a:moveTo>
                  <a:lnTo>
                    <a:pt x="3108" y="9398"/>
                  </a:lnTo>
                  <a:lnTo>
                    <a:pt x="0" y="19822"/>
                  </a:lnTo>
                  <a:lnTo>
                    <a:pt x="8935" y="32210"/>
                  </a:lnTo>
                  <a:lnTo>
                    <a:pt x="18807" y="35933"/>
                  </a:lnTo>
                  <a:lnTo>
                    <a:pt x="26671" y="33459"/>
                  </a:lnTo>
                  <a:lnTo>
                    <a:pt x="33994" y="24091"/>
                  </a:lnTo>
                  <a:lnTo>
                    <a:pt x="34163" y="12250"/>
                  </a:lnTo>
                  <a:lnTo>
                    <a:pt x="24854" y="2098"/>
                  </a:lnTo>
                  <a:lnTo>
                    <a:pt x="1425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>
              <a:noAutofit/>
            </a:bodyPr>
            <a:lstStyle/>
            <a:p>
              <a:endParaRPr/>
            </a:p>
          </p:txBody>
        </p:sp>
      </p:grpSp>
      <p:grpSp>
        <p:nvGrpSpPr>
          <p:cNvPr id="629" name="Group 628"/>
          <p:cNvGrpSpPr/>
          <p:nvPr/>
        </p:nvGrpSpPr>
        <p:grpSpPr>
          <a:xfrm>
            <a:off x="391136" y="1447800"/>
            <a:ext cx="1955824" cy="456027"/>
            <a:chOff x="289560" y="1563308"/>
            <a:chExt cx="1955824" cy="456027"/>
          </a:xfrm>
        </p:grpSpPr>
        <p:sp>
          <p:nvSpPr>
            <p:cNvPr id="625" name="object 26"/>
            <p:cNvSpPr txBox="1"/>
            <p:nvPr/>
          </p:nvSpPr>
          <p:spPr>
            <a:xfrm>
              <a:off x="537870" y="1661311"/>
              <a:ext cx="1707514" cy="358024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33985">
                <a:lnSpc>
                  <a:spcPct val="100000"/>
                </a:lnSpc>
              </a:pPr>
              <a:endParaRPr sz="1500" dirty="0">
                <a:latin typeface="Arial"/>
                <a:cs typeface="Arial"/>
              </a:endParaRPr>
            </a:p>
          </p:txBody>
        </p:sp>
        <p:grpSp>
          <p:nvGrpSpPr>
            <p:cNvPr id="626" name="Group 625"/>
            <p:cNvGrpSpPr/>
            <p:nvPr/>
          </p:nvGrpSpPr>
          <p:grpSpPr>
            <a:xfrm>
              <a:off x="289560" y="1563308"/>
              <a:ext cx="308967" cy="309017"/>
              <a:chOff x="1548202" y="2124013"/>
              <a:chExt cx="125685" cy="118461"/>
            </a:xfrm>
          </p:grpSpPr>
          <p:sp>
            <p:nvSpPr>
              <p:cNvPr id="627" name="object 24"/>
              <p:cNvSpPr/>
              <p:nvPr/>
            </p:nvSpPr>
            <p:spPr>
              <a:xfrm>
                <a:off x="1548202" y="2124013"/>
                <a:ext cx="125685" cy="118461"/>
              </a:xfrm>
              <a:custGeom>
                <a:avLst/>
                <a:gdLst/>
                <a:ahLst/>
                <a:cxnLst/>
                <a:rect l="l" t="t" r="r" b="b"/>
                <a:pathLst>
                  <a:path w="125685" h="118461">
                    <a:moveTo>
                      <a:pt x="71587" y="0"/>
                    </a:moveTo>
                    <a:lnTo>
                      <a:pt x="59874" y="815"/>
                    </a:lnTo>
                    <a:lnTo>
                      <a:pt x="46902" y="10426"/>
                    </a:lnTo>
                    <a:lnTo>
                      <a:pt x="41229" y="20093"/>
                    </a:lnTo>
                    <a:lnTo>
                      <a:pt x="28511" y="21211"/>
                    </a:lnTo>
                    <a:lnTo>
                      <a:pt x="16302" y="25104"/>
                    </a:lnTo>
                    <a:lnTo>
                      <a:pt x="6628" y="33862"/>
                    </a:lnTo>
                    <a:lnTo>
                      <a:pt x="1164" y="44556"/>
                    </a:lnTo>
                    <a:lnTo>
                      <a:pt x="0" y="56084"/>
                    </a:lnTo>
                    <a:lnTo>
                      <a:pt x="3224" y="67347"/>
                    </a:lnTo>
                    <a:lnTo>
                      <a:pt x="8229" y="75890"/>
                    </a:lnTo>
                    <a:lnTo>
                      <a:pt x="14160" y="80411"/>
                    </a:lnTo>
                    <a:lnTo>
                      <a:pt x="20777" y="82583"/>
                    </a:lnTo>
                    <a:lnTo>
                      <a:pt x="17838" y="94427"/>
                    </a:lnTo>
                    <a:lnTo>
                      <a:pt x="21052" y="106551"/>
                    </a:lnTo>
                    <a:lnTo>
                      <a:pt x="29800" y="115325"/>
                    </a:lnTo>
                    <a:lnTo>
                      <a:pt x="40967" y="118461"/>
                    </a:lnTo>
                    <a:lnTo>
                      <a:pt x="52380" y="115507"/>
                    </a:lnTo>
                    <a:lnTo>
                      <a:pt x="56923" y="112641"/>
                    </a:lnTo>
                    <a:lnTo>
                      <a:pt x="59626" y="109621"/>
                    </a:lnTo>
                    <a:lnTo>
                      <a:pt x="61493" y="106192"/>
                    </a:lnTo>
                    <a:lnTo>
                      <a:pt x="90754" y="106192"/>
                    </a:lnTo>
                    <a:lnTo>
                      <a:pt x="94915" y="102606"/>
                    </a:lnTo>
                    <a:lnTo>
                      <a:pt x="98481" y="91896"/>
                    </a:lnTo>
                    <a:lnTo>
                      <a:pt x="103568" y="89364"/>
                    </a:lnTo>
                    <a:lnTo>
                      <a:pt x="108953" y="88171"/>
                    </a:lnTo>
                    <a:lnTo>
                      <a:pt x="113741" y="85110"/>
                    </a:lnTo>
                    <a:lnTo>
                      <a:pt x="122098" y="76396"/>
                    </a:lnTo>
                    <a:lnTo>
                      <a:pt x="125685" y="65109"/>
                    </a:lnTo>
                    <a:lnTo>
                      <a:pt x="124061" y="53180"/>
                    </a:lnTo>
                    <a:lnTo>
                      <a:pt x="114743" y="41843"/>
                    </a:lnTo>
                    <a:lnTo>
                      <a:pt x="104066" y="36826"/>
                    </a:lnTo>
                    <a:lnTo>
                      <a:pt x="96527" y="25860"/>
                    </a:lnTo>
                    <a:lnTo>
                      <a:pt x="91711" y="14577"/>
                    </a:lnTo>
                    <a:lnTo>
                      <a:pt x="90932" y="13190"/>
                    </a:lnTo>
                    <a:lnTo>
                      <a:pt x="82494" y="4260"/>
                    </a:lnTo>
                    <a:lnTo>
                      <a:pt x="71587" y="0"/>
                    </a:lnTo>
                    <a:close/>
                  </a:path>
                  <a:path w="125685" h="118461">
                    <a:moveTo>
                      <a:pt x="90754" y="106192"/>
                    </a:moveTo>
                    <a:lnTo>
                      <a:pt x="61493" y="106192"/>
                    </a:lnTo>
                    <a:lnTo>
                      <a:pt x="71620" y="112641"/>
                    </a:lnTo>
                    <a:lnTo>
                      <a:pt x="83447" y="112488"/>
                    </a:lnTo>
                    <a:lnTo>
                      <a:pt x="90754" y="106192"/>
                    </a:lnTo>
                    <a:close/>
                  </a:path>
                </a:pathLst>
              </a:custGeom>
              <a:solidFill>
                <a:srgbClr val="F9A45E"/>
              </a:solidFill>
            </p:spPr>
            <p:txBody>
              <a:bodyPr wrap="square" lIns="0" tIns="0" rIns="0" bIns="0" rtlCol="0">
                <a:noAutofit/>
              </a:bodyPr>
              <a:lstStyle/>
              <a:p>
                <a:endParaRPr/>
              </a:p>
            </p:txBody>
          </p:sp>
          <p:sp>
            <p:nvSpPr>
              <p:cNvPr id="628" name="object 25"/>
              <p:cNvSpPr/>
              <p:nvPr/>
            </p:nvSpPr>
            <p:spPr>
              <a:xfrm>
                <a:off x="1591316" y="2168437"/>
                <a:ext cx="34163" cy="35933"/>
              </a:xfrm>
              <a:custGeom>
                <a:avLst/>
                <a:gdLst/>
                <a:ahLst/>
                <a:cxnLst/>
                <a:rect l="l" t="t" r="r" b="b"/>
                <a:pathLst>
                  <a:path w="34163" h="35933">
                    <a:moveTo>
                      <a:pt x="14253" y="0"/>
                    </a:moveTo>
                    <a:lnTo>
                      <a:pt x="3108" y="9398"/>
                    </a:lnTo>
                    <a:lnTo>
                      <a:pt x="0" y="19822"/>
                    </a:lnTo>
                    <a:lnTo>
                      <a:pt x="8935" y="32210"/>
                    </a:lnTo>
                    <a:lnTo>
                      <a:pt x="18807" y="35933"/>
                    </a:lnTo>
                    <a:lnTo>
                      <a:pt x="26671" y="33459"/>
                    </a:lnTo>
                    <a:lnTo>
                      <a:pt x="33994" y="24091"/>
                    </a:lnTo>
                    <a:lnTo>
                      <a:pt x="34163" y="12250"/>
                    </a:lnTo>
                    <a:lnTo>
                      <a:pt x="24854" y="2098"/>
                    </a:lnTo>
                    <a:lnTo>
                      <a:pt x="14253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>
                <a:noAutofit/>
              </a:bodyPr>
              <a:lstStyle/>
              <a:p>
                <a:endParaRPr/>
              </a:p>
            </p:txBody>
          </p:sp>
        </p:grpSp>
      </p:grpSp>
      <p:sp>
        <p:nvSpPr>
          <p:cNvPr id="834" name="제목 1">
            <a:extLst>
              <a:ext uri="{FF2B5EF4-FFF2-40B4-BE49-F238E27FC236}">
                <a16:creationId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2134"/>
            <a:ext cx="9036496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93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배워 봐요</a:t>
            </a:r>
            <a:r>
              <a:rPr lang="ko-KR" altLang="en-US" sz="2500" b="1" dirty="0" smtClean="0">
                <a:solidFill>
                  <a:schemeClr val="bg1"/>
                </a:solidFill>
                <a:latin typeface="Malgun Gothic (Body)"/>
              </a:rPr>
              <a:t> </a:t>
            </a:r>
            <a:r>
              <a:rPr lang="en-US" altLang="ko-KR" sz="2500" b="1" dirty="0" smtClean="0">
                <a:solidFill>
                  <a:schemeClr val="bg1"/>
                </a:solidFill>
                <a:latin typeface="Malgun Gothic (Body)"/>
              </a:rPr>
              <a:t>Let’s Learn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sp>
        <p:nvSpPr>
          <p:cNvPr id="832" name="object 313"/>
          <p:cNvSpPr/>
          <p:nvPr/>
        </p:nvSpPr>
        <p:spPr>
          <a:xfrm>
            <a:off x="3093632" y="917529"/>
            <a:ext cx="1447800" cy="365760"/>
          </a:xfrm>
          <a:custGeom>
            <a:avLst/>
            <a:gdLst/>
            <a:ahLst/>
            <a:cxnLst/>
            <a:rect l="l" t="t" r="r" b="b"/>
            <a:pathLst>
              <a:path w="1043990" h="324002">
                <a:moveTo>
                  <a:pt x="71996" y="0"/>
                </a:moveTo>
                <a:lnTo>
                  <a:pt x="30438" y="1117"/>
                </a:lnTo>
                <a:lnTo>
                  <a:pt x="1146" y="30178"/>
                </a:lnTo>
                <a:lnTo>
                  <a:pt x="0" y="71534"/>
                </a:lnTo>
                <a:lnTo>
                  <a:pt x="2" y="252467"/>
                </a:lnTo>
                <a:lnTo>
                  <a:pt x="1117" y="293563"/>
                </a:lnTo>
                <a:lnTo>
                  <a:pt x="30178" y="322855"/>
                </a:lnTo>
                <a:lnTo>
                  <a:pt x="971994" y="324002"/>
                </a:lnTo>
                <a:lnTo>
                  <a:pt x="995714" y="323862"/>
                </a:lnTo>
                <a:lnTo>
                  <a:pt x="1034933" y="315060"/>
                </a:lnTo>
                <a:lnTo>
                  <a:pt x="1043843" y="276079"/>
                </a:lnTo>
                <a:lnTo>
                  <a:pt x="1043990" y="252467"/>
                </a:lnTo>
                <a:lnTo>
                  <a:pt x="1043988" y="71534"/>
                </a:lnTo>
                <a:lnTo>
                  <a:pt x="1042873" y="30438"/>
                </a:lnTo>
                <a:lnTo>
                  <a:pt x="1013812" y="1146"/>
                </a:lnTo>
                <a:lnTo>
                  <a:pt x="71996" y="0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</p:spPr>
        <p:txBody>
          <a:bodyPr wrap="square" lIns="0" tIns="0" rIns="0" bIns="0" rtlCol="0" anchor="ctr" anchorCtr="1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en-US" sz="1400" b="1" spc="-52" dirty="0" smtClean="0">
                <a:solidFill>
                  <a:srgbClr val="939598"/>
                </a:solidFill>
                <a:latin typeface="+mj-lt"/>
                <a:cs typeface="Arial"/>
              </a:rPr>
              <a:t>         Living </a:t>
            </a:r>
            <a:r>
              <a:rPr lang="en-US" sz="1400" b="1" spc="-52" dirty="0" smtClean="0">
                <a:solidFill>
                  <a:srgbClr val="939598"/>
                </a:solidFill>
                <a:latin typeface="+mj-lt"/>
                <a:cs typeface="Arial"/>
              </a:rPr>
              <a:t>room</a:t>
            </a:r>
            <a:endParaRPr lang="en-US" sz="1400" b="1" baseline="2777" dirty="0">
              <a:latin typeface="+mj-lt"/>
              <a:cs typeface="Arial"/>
            </a:endParaRPr>
          </a:p>
        </p:txBody>
      </p:sp>
      <p:sp>
        <p:nvSpPr>
          <p:cNvPr id="836" name="object 313"/>
          <p:cNvSpPr/>
          <p:nvPr/>
        </p:nvSpPr>
        <p:spPr>
          <a:xfrm>
            <a:off x="5791200" y="1110731"/>
            <a:ext cx="2829506" cy="398391"/>
          </a:xfrm>
          <a:custGeom>
            <a:avLst/>
            <a:gdLst/>
            <a:ahLst/>
            <a:cxnLst/>
            <a:rect l="l" t="t" r="r" b="b"/>
            <a:pathLst>
              <a:path w="1043990" h="324002">
                <a:moveTo>
                  <a:pt x="71996" y="0"/>
                </a:moveTo>
                <a:lnTo>
                  <a:pt x="30438" y="1117"/>
                </a:lnTo>
                <a:lnTo>
                  <a:pt x="1146" y="30178"/>
                </a:lnTo>
                <a:lnTo>
                  <a:pt x="0" y="71534"/>
                </a:lnTo>
                <a:lnTo>
                  <a:pt x="2" y="252467"/>
                </a:lnTo>
                <a:lnTo>
                  <a:pt x="1117" y="293563"/>
                </a:lnTo>
                <a:lnTo>
                  <a:pt x="30178" y="322855"/>
                </a:lnTo>
                <a:lnTo>
                  <a:pt x="971994" y="324002"/>
                </a:lnTo>
                <a:lnTo>
                  <a:pt x="995714" y="323862"/>
                </a:lnTo>
                <a:lnTo>
                  <a:pt x="1034933" y="315060"/>
                </a:lnTo>
                <a:lnTo>
                  <a:pt x="1043843" y="276079"/>
                </a:lnTo>
                <a:lnTo>
                  <a:pt x="1043990" y="252467"/>
                </a:lnTo>
                <a:lnTo>
                  <a:pt x="1043988" y="71534"/>
                </a:lnTo>
                <a:lnTo>
                  <a:pt x="1042873" y="30438"/>
                </a:lnTo>
                <a:lnTo>
                  <a:pt x="1013812" y="1146"/>
                </a:lnTo>
                <a:lnTo>
                  <a:pt x="71996" y="0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en-US" sz="1300" b="1" spc="-52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Arial"/>
              </a:rPr>
              <a:t>watching </a:t>
            </a:r>
            <a:r>
              <a:rPr lang="en-US" sz="1300" b="1" spc="-52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Arial"/>
              </a:rPr>
              <a:t>Television</a:t>
            </a:r>
            <a:endParaRPr lang="en-US" sz="1300" b="1" baseline="2777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cs typeface="Arial"/>
            </a:endParaRPr>
          </a:p>
        </p:txBody>
      </p:sp>
      <p:sp>
        <p:nvSpPr>
          <p:cNvPr id="837" name="object 313"/>
          <p:cNvSpPr/>
          <p:nvPr/>
        </p:nvSpPr>
        <p:spPr>
          <a:xfrm>
            <a:off x="3077799" y="1786986"/>
            <a:ext cx="2789052" cy="376783"/>
          </a:xfrm>
          <a:custGeom>
            <a:avLst/>
            <a:gdLst/>
            <a:ahLst/>
            <a:cxnLst/>
            <a:rect l="l" t="t" r="r" b="b"/>
            <a:pathLst>
              <a:path w="1043990" h="324002">
                <a:moveTo>
                  <a:pt x="71996" y="0"/>
                </a:moveTo>
                <a:lnTo>
                  <a:pt x="30438" y="1117"/>
                </a:lnTo>
                <a:lnTo>
                  <a:pt x="1146" y="30178"/>
                </a:lnTo>
                <a:lnTo>
                  <a:pt x="0" y="71534"/>
                </a:lnTo>
                <a:lnTo>
                  <a:pt x="2" y="252467"/>
                </a:lnTo>
                <a:lnTo>
                  <a:pt x="1117" y="293563"/>
                </a:lnTo>
                <a:lnTo>
                  <a:pt x="30178" y="322855"/>
                </a:lnTo>
                <a:lnTo>
                  <a:pt x="971994" y="324002"/>
                </a:lnTo>
                <a:lnTo>
                  <a:pt x="995714" y="323862"/>
                </a:lnTo>
                <a:lnTo>
                  <a:pt x="1034933" y="315060"/>
                </a:lnTo>
                <a:lnTo>
                  <a:pt x="1043843" y="276079"/>
                </a:lnTo>
                <a:lnTo>
                  <a:pt x="1043990" y="252467"/>
                </a:lnTo>
                <a:lnTo>
                  <a:pt x="1043988" y="71534"/>
                </a:lnTo>
                <a:lnTo>
                  <a:pt x="1042873" y="30438"/>
                </a:lnTo>
                <a:lnTo>
                  <a:pt x="1013812" y="1146"/>
                </a:lnTo>
                <a:lnTo>
                  <a:pt x="71996" y="0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z="1400" b="1" spc="-130" dirty="0">
                <a:solidFill>
                  <a:srgbClr val="231F20"/>
                </a:solidFill>
                <a:cs typeface="Malgun Gothic"/>
              </a:rPr>
              <a:t> </a:t>
            </a:r>
            <a:r>
              <a:rPr lang="ko-KR" altLang="en-US" sz="1400" b="1" spc="-130" dirty="0" smtClean="0">
                <a:solidFill>
                  <a:srgbClr val="231F20"/>
                </a:solidFill>
                <a:cs typeface="Malgun Gothic"/>
              </a:rPr>
              <a:t>                                                  </a:t>
            </a:r>
            <a:r>
              <a:rPr lang="ko-KR" altLang="en-US" sz="1400" b="1" spc="-110" dirty="0" smtClean="0">
                <a:solidFill>
                  <a:srgbClr val="231F20"/>
                </a:solidFill>
                <a:cs typeface="Malgun Gothic"/>
              </a:rPr>
              <a:t> </a:t>
            </a:r>
            <a:r>
              <a:rPr lang="en-US" sz="1400" b="1" spc="-52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Arial"/>
              </a:rPr>
              <a:t>Talking on the </a:t>
            </a:r>
            <a:r>
              <a:rPr lang="en-US" sz="1400" b="1" spc="-52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Arial"/>
              </a:rPr>
              <a:t>phone</a:t>
            </a:r>
            <a:endParaRPr lang="en-US" sz="1400" b="1" baseline="2777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cs typeface="Arial"/>
            </a:endParaRPr>
          </a:p>
        </p:txBody>
      </p:sp>
      <p:sp>
        <p:nvSpPr>
          <p:cNvPr id="838" name="object 313"/>
          <p:cNvSpPr/>
          <p:nvPr/>
        </p:nvSpPr>
        <p:spPr>
          <a:xfrm>
            <a:off x="7239000" y="1853287"/>
            <a:ext cx="1381706" cy="498753"/>
          </a:xfrm>
          <a:custGeom>
            <a:avLst/>
            <a:gdLst/>
            <a:ahLst/>
            <a:cxnLst/>
            <a:rect l="l" t="t" r="r" b="b"/>
            <a:pathLst>
              <a:path w="1043990" h="324002">
                <a:moveTo>
                  <a:pt x="71996" y="0"/>
                </a:moveTo>
                <a:lnTo>
                  <a:pt x="30438" y="1117"/>
                </a:lnTo>
                <a:lnTo>
                  <a:pt x="1146" y="30178"/>
                </a:lnTo>
                <a:lnTo>
                  <a:pt x="0" y="71534"/>
                </a:lnTo>
                <a:lnTo>
                  <a:pt x="2" y="252467"/>
                </a:lnTo>
                <a:lnTo>
                  <a:pt x="1117" y="293563"/>
                </a:lnTo>
                <a:lnTo>
                  <a:pt x="30178" y="322855"/>
                </a:lnTo>
                <a:lnTo>
                  <a:pt x="971994" y="324002"/>
                </a:lnTo>
                <a:lnTo>
                  <a:pt x="995714" y="323862"/>
                </a:lnTo>
                <a:lnTo>
                  <a:pt x="1034933" y="315060"/>
                </a:lnTo>
                <a:lnTo>
                  <a:pt x="1043843" y="276079"/>
                </a:lnTo>
                <a:lnTo>
                  <a:pt x="1043990" y="252467"/>
                </a:lnTo>
                <a:lnTo>
                  <a:pt x="1043988" y="71534"/>
                </a:lnTo>
                <a:lnTo>
                  <a:pt x="1042873" y="30438"/>
                </a:lnTo>
                <a:lnTo>
                  <a:pt x="1013812" y="1146"/>
                </a:lnTo>
                <a:lnTo>
                  <a:pt x="71996" y="0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marL="12700">
              <a:lnSpc>
                <a:spcPct val="100000"/>
              </a:lnSpc>
            </a:pPr>
            <a:endParaRPr lang="en-US" sz="1300" b="1" spc="-52" dirty="0" smtClean="0">
              <a:solidFill>
                <a:schemeClr val="tx1">
                  <a:lumMod val="50000"/>
                  <a:lumOff val="50000"/>
                </a:schemeClr>
              </a:solidFill>
              <a:latin typeface="+mj-lt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lang="en-US" sz="1300" b="1" spc="-52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Arial"/>
              </a:rPr>
              <a:t>reading </a:t>
            </a:r>
            <a:r>
              <a:rPr lang="en-US" sz="1300" b="1" spc="-52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Arial"/>
              </a:rPr>
              <a:t>a book</a:t>
            </a:r>
            <a:endParaRPr lang="en-US" sz="1300" b="1" baseline="2777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cs typeface="Arial"/>
            </a:endParaRPr>
          </a:p>
        </p:txBody>
      </p:sp>
      <p:sp>
        <p:nvSpPr>
          <p:cNvPr id="839" name="object 313"/>
          <p:cNvSpPr/>
          <p:nvPr/>
        </p:nvSpPr>
        <p:spPr>
          <a:xfrm>
            <a:off x="6587844" y="2751088"/>
            <a:ext cx="2114427" cy="309063"/>
          </a:xfrm>
          <a:custGeom>
            <a:avLst/>
            <a:gdLst/>
            <a:ahLst/>
            <a:cxnLst/>
            <a:rect l="l" t="t" r="r" b="b"/>
            <a:pathLst>
              <a:path w="1043990" h="324002">
                <a:moveTo>
                  <a:pt x="71996" y="0"/>
                </a:moveTo>
                <a:lnTo>
                  <a:pt x="30438" y="1117"/>
                </a:lnTo>
                <a:lnTo>
                  <a:pt x="1146" y="30178"/>
                </a:lnTo>
                <a:lnTo>
                  <a:pt x="0" y="71534"/>
                </a:lnTo>
                <a:lnTo>
                  <a:pt x="2" y="252467"/>
                </a:lnTo>
                <a:lnTo>
                  <a:pt x="1117" y="293563"/>
                </a:lnTo>
                <a:lnTo>
                  <a:pt x="30178" y="322855"/>
                </a:lnTo>
                <a:lnTo>
                  <a:pt x="971994" y="324002"/>
                </a:lnTo>
                <a:lnTo>
                  <a:pt x="995714" y="323862"/>
                </a:lnTo>
                <a:lnTo>
                  <a:pt x="1034933" y="315060"/>
                </a:lnTo>
                <a:lnTo>
                  <a:pt x="1043843" y="276079"/>
                </a:lnTo>
                <a:lnTo>
                  <a:pt x="1043990" y="252467"/>
                </a:lnTo>
                <a:lnTo>
                  <a:pt x="1043988" y="71534"/>
                </a:lnTo>
                <a:lnTo>
                  <a:pt x="1042873" y="30438"/>
                </a:lnTo>
                <a:lnTo>
                  <a:pt x="1013812" y="1146"/>
                </a:lnTo>
                <a:lnTo>
                  <a:pt x="71996" y="0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en-US" sz="1300" b="1" spc="-52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Arial"/>
              </a:rPr>
              <a:t>                            eating </a:t>
            </a:r>
            <a:r>
              <a:rPr lang="en-US" sz="1300" b="1" spc="-52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Arial"/>
              </a:rPr>
              <a:t>a meal</a:t>
            </a:r>
            <a:endParaRPr lang="en-US" sz="1300" b="1" baseline="2777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cs typeface="Arial"/>
            </a:endParaRPr>
          </a:p>
        </p:txBody>
      </p:sp>
      <p:sp>
        <p:nvSpPr>
          <p:cNvPr id="840" name="object 313"/>
          <p:cNvSpPr/>
          <p:nvPr/>
        </p:nvSpPr>
        <p:spPr>
          <a:xfrm>
            <a:off x="7256445" y="3663868"/>
            <a:ext cx="1445827" cy="677543"/>
          </a:xfrm>
          <a:custGeom>
            <a:avLst/>
            <a:gdLst/>
            <a:ahLst/>
            <a:cxnLst/>
            <a:rect l="l" t="t" r="r" b="b"/>
            <a:pathLst>
              <a:path w="1043990" h="324002">
                <a:moveTo>
                  <a:pt x="71996" y="0"/>
                </a:moveTo>
                <a:lnTo>
                  <a:pt x="30438" y="1117"/>
                </a:lnTo>
                <a:lnTo>
                  <a:pt x="1146" y="30178"/>
                </a:lnTo>
                <a:lnTo>
                  <a:pt x="0" y="71534"/>
                </a:lnTo>
                <a:lnTo>
                  <a:pt x="2" y="252467"/>
                </a:lnTo>
                <a:lnTo>
                  <a:pt x="1117" y="293563"/>
                </a:lnTo>
                <a:lnTo>
                  <a:pt x="30178" y="322855"/>
                </a:lnTo>
                <a:lnTo>
                  <a:pt x="971994" y="324002"/>
                </a:lnTo>
                <a:lnTo>
                  <a:pt x="995714" y="323862"/>
                </a:lnTo>
                <a:lnTo>
                  <a:pt x="1034933" y="315060"/>
                </a:lnTo>
                <a:lnTo>
                  <a:pt x="1043843" y="276079"/>
                </a:lnTo>
                <a:lnTo>
                  <a:pt x="1043990" y="252467"/>
                </a:lnTo>
                <a:lnTo>
                  <a:pt x="1043988" y="71534"/>
                </a:lnTo>
                <a:lnTo>
                  <a:pt x="1042873" y="30438"/>
                </a:lnTo>
                <a:lnTo>
                  <a:pt x="1013812" y="1146"/>
                </a:lnTo>
                <a:lnTo>
                  <a:pt x="71996" y="0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marL="12700">
              <a:lnSpc>
                <a:spcPct val="100000"/>
              </a:lnSpc>
            </a:pPr>
            <a:endParaRPr lang="en-US" sz="1300" b="1" spc="-52" dirty="0" smtClean="0">
              <a:solidFill>
                <a:schemeClr val="tx1">
                  <a:lumMod val="50000"/>
                  <a:lumOff val="50000"/>
                </a:schemeClr>
              </a:solidFill>
              <a:latin typeface="+mj-lt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lang="en-US" sz="1300" b="1" spc="-52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Arial"/>
              </a:rPr>
              <a:t>Drinking </a:t>
            </a:r>
            <a:r>
              <a:rPr lang="en-US" sz="1300" b="1" spc="-52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Arial"/>
              </a:rPr>
              <a:t>a milk</a:t>
            </a:r>
            <a:endParaRPr lang="en-US" sz="1300" b="1" baseline="2777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cs typeface="Arial"/>
            </a:endParaRPr>
          </a:p>
        </p:txBody>
      </p:sp>
      <p:sp>
        <p:nvSpPr>
          <p:cNvPr id="841" name="object 313"/>
          <p:cNvSpPr/>
          <p:nvPr/>
        </p:nvSpPr>
        <p:spPr>
          <a:xfrm>
            <a:off x="2255358" y="4028560"/>
            <a:ext cx="897709" cy="265474"/>
          </a:xfrm>
          <a:custGeom>
            <a:avLst/>
            <a:gdLst/>
            <a:ahLst/>
            <a:cxnLst/>
            <a:rect l="l" t="t" r="r" b="b"/>
            <a:pathLst>
              <a:path w="1043990" h="324002">
                <a:moveTo>
                  <a:pt x="71996" y="0"/>
                </a:moveTo>
                <a:lnTo>
                  <a:pt x="30438" y="1117"/>
                </a:lnTo>
                <a:lnTo>
                  <a:pt x="1146" y="30178"/>
                </a:lnTo>
                <a:lnTo>
                  <a:pt x="0" y="71534"/>
                </a:lnTo>
                <a:lnTo>
                  <a:pt x="2" y="252467"/>
                </a:lnTo>
                <a:lnTo>
                  <a:pt x="1117" y="293563"/>
                </a:lnTo>
                <a:lnTo>
                  <a:pt x="30178" y="322855"/>
                </a:lnTo>
                <a:lnTo>
                  <a:pt x="971994" y="324002"/>
                </a:lnTo>
                <a:lnTo>
                  <a:pt x="995714" y="323862"/>
                </a:lnTo>
                <a:lnTo>
                  <a:pt x="1034933" y="315060"/>
                </a:lnTo>
                <a:lnTo>
                  <a:pt x="1043843" y="276079"/>
                </a:lnTo>
                <a:lnTo>
                  <a:pt x="1043990" y="252467"/>
                </a:lnTo>
                <a:lnTo>
                  <a:pt x="1043988" y="71534"/>
                </a:lnTo>
                <a:lnTo>
                  <a:pt x="1042873" y="30438"/>
                </a:lnTo>
                <a:lnTo>
                  <a:pt x="1013812" y="1146"/>
                </a:lnTo>
                <a:lnTo>
                  <a:pt x="71996" y="0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</p:spPr>
        <p:txBody>
          <a:bodyPr wrap="square" lIns="0" tIns="0" rIns="0" bIns="0" rtlCol="0" anchor="ctr" anchorCtr="1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z="1300" b="1" spc="-130" dirty="0">
                <a:solidFill>
                  <a:srgbClr val="231F20"/>
                </a:solidFill>
                <a:cs typeface="Arial"/>
              </a:rPr>
              <a:t> </a:t>
            </a:r>
            <a:r>
              <a:rPr lang="ko-KR" altLang="en-US" sz="1300" b="1" spc="-130" dirty="0" smtClean="0">
                <a:solidFill>
                  <a:srgbClr val="231F20"/>
                </a:solidFill>
                <a:cs typeface="Arial"/>
              </a:rPr>
              <a:t>             </a:t>
            </a:r>
            <a:r>
              <a:rPr lang="en-US" sz="1300" b="1" spc="-52" dirty="0" smtClean="0">
                <a:solidFill>
                  <a:srgbClr val="939598"/>
                </a:solidFill>
                <a:latin typeface="+mj-lt"/>
                <a:cs typeface="Arial"/>
              </a:rPr>
              <a:t> </a:t>
            </a:r>
            <a:r>
              <a:rPr lang="en-US" sz="1300" b="1" spc="-52" dirty="0" smtClean="0">
                <a:solidFill>
                  <a:srgbClr val="939598"/>
                </a:solidFill>
                <a:latin typeface="+mj-lt"/>
                <a:cs typeface="Arial"/>
              </a:rPr>
              <a:t>room</a:t>
            </a:r>
            <a:endParaRPr lang="en-US" sz="1300" b="1" baseline="2777" dirty="0">
              <a:latin typeface="+mj-lt"/>
              <a:cs typeface="Arial"/>
            </a:endParaRPr>
          </a:p>
        </p:txBody>
      </p:sp>
      <p:sp>
        <p:nvSpPr>
          <p:cNvPr id="842" name="object 313"/>
          <p:cNvSpPr/>
          <p:nvPr/>
        </p:nvSpPr>
        <p:spPr>
          <a:xfrm>
            <a:off x="7170582" y="4659191"/>
            <a:ext cx="1531690" cy="265474"/>
          </a:xfrm>
          <a:custGeom>
            <a:avLst/>
            <a:gdLst/>
            <a:ahLst/>
            <a:cxnLst/>
            <a:rect l="l" t="t" r="r" b="b"/>
            <a:pathLst>
              <a:path w="1043990" h="324002">
                <a:moveTo>
                  <a:pt x="71996" y="0"/>
                </a:moveTo>
                <a:lnTo>
                  <a:pt x="30438" y="1117"/>
                </a:lnTo>
                <a:lnTo>
                  <a:pt x="1146" y="30178"/>
                </a:lnTo>
                <a:lnTo>
                  <a:pt x="0" y="71534"/>
                </a:lnTo>
                <a:lnTo>
                  <a:pt x="2" y="252467"/>
                </a:lnTo>
                <a:lnTo>
                  <a:pt x="1117" y="293563"/>
                </a:lnTo>
                <a:lnTo>
                  <a:pt x="30178" y="322855"/>
                </a:lnTo>
                <a:lnTo>
                  <a:pt x="971994" y="324002"/>
                </a:lnTo>
                <a:lnTo>
                  <a:pt x="995714" y="323862"/>
                </a:lnTo>
                <a:lnTo>
                  <a:pt x="1034933" y="315060"/>
                </a:lnTo>
                <a:lnTo>
                  <a:pt x="1043843" y="276079"/>
                </a:lnTo>
                <a:lnTo>
                  <a:pt x="1043990" y="252467"/>
                </a:lnTo>
                <a:lnTo>
                  <a:pt x="1043988" y="71534"/>
                </a:lnTo>
                <a:lnTo>
                  <a:pt x="1042873" y="30438"/>
                </a:lnTo>
                <a:lnTo>
                  <a:pt x="1013812" y="1146"/>
                </a:lnTo>
                <a:lnTo>
                  <a:pt x="71996" y="0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</p:spPr>
        <p:txBody>
          <a:bodyPr wrap="square" lIns="0" tIns="0" rIns="0" bIns="0" rtlCol="0" anchor="ctr" anchorCtr="1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en-US" sz="1300" b="1" spc="-52" dirty="0" smtClean="0">
                <a:solidFill>
                  <a:srgbClr val="939598"/>
                </a:solidFill>
                <a:latin typeface="+mj-lt"/>
                <a:cs typeface="Arial"/>
              </a:rPr>
              <a:t>kitchen</a:t>
            </a:r>
            <a:endParaRPr lang="en-US" sz="1300" b="1" baseline="2777" dirty="0">
              <a:latin typeface="+mj-lt"/>
              <a:cs typeface="Arial"/>
            </a:endParaRPr>
          </a:p>
        </p:txBody>
      </p:sp>
      <p:sp>
        <p:nvSpPr>
          <p:cNvPr id="843" name="object 313"/>
          <p:cNvSpPr/>
          <p:nvPr/>
        </p:nvSpPr>
        <p:spPr>
          <a:xfrm>
            <a:off x="5180643" y="4847603"/>
            <a:ext cx="1989939" cy="461952"/>
          </a:xfrm>
          <a:custGeom>
            <a:avLst/>
            <a:gdLst/>
            <a:ahLst/>
            <a:cxnLst/>
            <a:rect l="l" t="t" r="r" b="b"/>
            <a:pathLst>
              <a:path w="1043990" h="324002">
                <a:moveTo>
                  <a:pt x="71996" y="0"/>
                </a:moveTo>
                <a:lnTo>
                  <a:pt x="30438" y="1117"/>
                </a:lnTo>
                <a:lnTo>
                  <a:pt x="1146" y="30178"/>
                </a:lnTo>
                <a:lnTo>
                  <a:pt x="0" y="71534"/>
                </a:lnTo>
                <a:lnTo>
                  <a:pt x="2" y="252467"/>
                </a:lnTo>
                <a:lnTo>
                  <a:pt x="1117" y="293563"/>
                </a:lnTo>
                <a:lnTo>
                  <a:pt x="30178" y="322855"/>
                </a:lnTo>
                <a:lnTo>
                  <a:pt x="971994" y="324002"/>
                </a:lnTo>
                <a:lnTo>
                  <a:pt x="995714" y="323862"/>
                </a:lnTo>
                <a:lnTo>
                  <a:pt x="1034933" y="315060"/>
                </a:lnTo>
                <a:lnTo>
                  <a:pt x="1043843" y="276079"/>
                </a:lnTo>
                <a:lnTo>
                  <a:pt x="1043990" y="252467"/>
                </a:lnTo>
                <a:lnTo>
                  <a:pt x="1043988" y="71534"/>
                </a:lnTo>
                <a:lnTo>
                  <a:pt x="1042873" y="30438"/>
                </a:lnTo>
                <a:lnTo>
                  <a:pt x="1013812" y="1146"/>
                </a:lnTo>
                <a:lnTo>
                  <a:pt x="71996" y="0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en-US" sz="1300" b="1" spc="-52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Arial"/>
              </a:rPr>
              <a:t>                                       cooking</a:t>
            </a:r>
            <a:endParaRPr lang="en-US" sz="1300" b="1" baseline="2777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cs typeface="Arial"/>
            </a:endParaRPr>
          </a:p>
        </p:txBody>
      </p:sp>
      <p:sp>
        <p:nvSpPr>
          <p:cNvPr id="844" name="object 313"/>
          <p:cNvSpPr/>
          <p:nvPr/>
        </p:nvSpPr>
        <p:spPr>
          <a:xfrm>
            <a:off x="3093632" y="4878759"/>
            <a:ext cx="1828253" cy="321918"/>
          </a:xfrm>
          <a:custGeom>
            <a:avLst/>
            <a:gdLst/>
            <a:ahLst/>
            <a:cxnLst/>
            <a:rect l="l" t="t" r="r" b="b"/>
            <a:pathLst>
              <a:path w="1043990" h="324002">
                <a:moveTo>
                  <a:pt x="71996" y="0"/>
                </a:moveTo>
                <a:lnTo>
                  <a:pt x="30438" y="1117"/>
                </a:lnTo>
                <a:lnTo>
                  <a:pt x="1146" y="30178"/>
                </a:lnTo>
                <a:lnTo>
                  <a:pt x="0" y="71534"/>
                </a:lnTo>
                <a:lnTo>
                  <a:pt x="2" y="252467"/>
                </a:lnTo>
                <a:lnTo>
                  <a:pt x="1117" y="293563"/>
                </a:lnTo>
                <a:lnTo>
                  <a:pt x="30178" y="322855"/>
                </a:lnTo>
                <a:lnTo>
                  <a:pt x="971994" y="324002"/>
                </a:lnTo>
                <a:lnTo>
                  <a:pt x="995714" y="323862"/>
                </a:lnTo>
                <a:lnTo>
                  <a:pt x="1034933" y="315060"/>
                </a:lnTo>
                <a:lnTo>
                  <a:pt x="1043843" y="276079"/>
                </a:lnTo>
                <a:lnTo>
                  <a:pt x="1043990" y="252467"/>
                </a:lnTo>
                <a:lnTo>
                  <a:pt x="1043988" y="71534"/>
                </a:lnTo>
                <a:lnTo>
                  <a:pt x="1042873" y="30438"/>
                </a:lnTo>
                <a:lnTo>
                  <a:pt x="1013812" y="1146"/>
                </a:lnTo>
                <a:lnTo>
                  <a:pt x="71996" y="0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z="1300" b="1" spc="-130" dirty="0">
                <a:solidFill>
                  <a:srgbClr val="231F20"/>
                </a:solidFill>
                <a:cs typeface="Malgun Gothic"/>
              </a:rPr>
              <a:t> </a:t>
            </a:r>
            <a:r>
              <a:rPr lang="ko-KR" altLang="en-US" sz="1300" b="1" spc="-130" dirty="0" smtClean="0">
                <a:solidFill>
                  <a:srgbClr val="231F20"/>
                </a:solidFill>
                <a:cs typeface="Malgun Gothic"/>
              </a:rPr>
              <a:t>                                          </a:t>
            </a:r>
            <a:r>
              <a:rPr lang="ko-KR" altLang="en-US" sz="1300" b="1" spc="-130" dirty="0" smtClean="0">
                <a:solidFill>
                  <a:srgbClr val="231F20"/>
                </a:solidFill>
                <a:cs typeface="Malgun Gothic"/>
              </a:rPr>
              <a:t>          </a:t>
            </a:r>
            <a:r>
              <a:rPr lang="en-US" sz="1300" b="1" spc="-52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Arial"/>
              </a:rPr>
              <a:t>studying</a:t>
            </a:r>
            <a:endParaRPr lang="en-US" sz="1300" b="1" baseline="2777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cs typeface="Arial"/>
            </a:endParaRPr>
          </a:p>
        </p:txBody>
      </p:sp>
      <p:sp>
        <p:nvSpPr>
          <p:cNvPr id="845" name="object 313"/>
          <p:cNvSpPr/>
          <p:nvPr/>
        </p:nvSpPr>
        <p:spPr>
          <a:xfrm>
            <a:off x="4049807" y="4114800"/>
            <a:ext cx="1741393" cy="452199"/>
          </a:xfrm>
          <a:custGeom>
            <a:avLst/>
            <a:gdLst/>
            <a:ahLst/>
            <a:cxnLst/>
            <a:rect l="l" t="t" r="r" b="b"/>
            <a:pathLst>
              <a:path w="1043990" h="324002">
                <a:moveTo>
                  <a:pt x="71996" y="0"/>
                </a:moveTo>
                <a:lnTo>
                  <a:pt x="30438" y="1117"/>
                </a:lnTo>
                <a:lnTo>
                  <a:pt x="1146" y="30178"/>
                </a:lnTo>
                <a:lnTo>
                  <a:pt x="0" y="71534"/>
                </a:lnTo>
                <a:lnTo>
                  <a:pt x="2" y="252467"/>
                </a:lnTo>
                <a:lnTo>
                  <a:pt x="1117" y="293563"/>
                </a:lnTo>
                <a:lnTo>
                  <a:pt x="30178" y="322855"/>
                </a:lnTo>
                <a:lnTo>
                  <a:pt x="971994" y="324002"/>
                </a:lnTo>
                <a:lnTo>
                  <a:pt x="995714" y="323862"/>
                </a:lnTo>
                <a:lnTo>
                  <a:pt x="1034933" y="315060"/>
                </a:lnTo>
                <a:lnTo>
                  <a:pt x="1043843" y="276079"/>
                </a:lnTo>
                <a:lnTo>
                  <a:pt x="1043990" y="252467"/>
                </a:lnTo>
                <a:lnTo>
                  <a:pt x="1043988" y="71534"/>
                </a:lnTo>
                <a:lnTo>
                  <a:pt x="1042873" y="30438"/>
                </a:lnTo>
                <a:lnTo>
                  <a:pt x="1013812" y="1146"/>
                </a:lnTo>
                <a:lnTo>
                  <a:pt x="71996" y="0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</p:spPr>
        <p:txBody>
          <a:bodyPr wrap="square" lIns="0" tIns="0" rIns="0" bIns="0" rtlCol="0" anchor="ctr" anchorCtr="0">
            <a:noAutofit/>
          </a:bodyPr>
          <a:lstStyle/>
          <a:p>
            <a:pPr marL="12700" algn="ctr">
              <a:lnSpc>
                <a:spcPct val="100000"/>
              </a:lnSpc>
            </a:pPr>
            <a:endParaRPr lang="en-US" sz="1300" b="1" spc="-52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cs typeface="Arial"/>
            </a:endParaRPr>
          </a:p>
          <a:p>
            <a:pPr marL="12700">
              <a:lnSpc>
                <a:spcPct val="100000"/>
              </a:lnSpc>
            </a:pPr>
            <a:r>
              <a:rPr lang="en-US" sz="1300" b="1" spc="-52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Arial"/>
              </a:rPr>
              <a:t>baking </a:t>
            </a:r>
            <a:r>
              <a:rPr lang="en-US" sz="1300" b="1" spc="-52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cs typeface="Arial"/>
              </a:rPr>
              <a:t>cake</a:t>
            </a:r>
            <a:endParaRPr lang="en-US" sz="1300" b="1" baseline="2777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  <a:cs typeface="Arial"/>
            </a:endParaRPr>
          </a:p>
        </p:txBody>
      </p:sp>
      <p:sp>
        <p:nvSpPr>
          <p:cNvPr id="847" name="object 75"/>
          <p:cNvSpPr txBox="1"/>
          <p:nvPr/>
        </p:nvSpPr>
        <p:spPr>
          <a:xfrm>
            <a:off x="543852" y="5601188"/>
            <a:ext cx="1695761" cy="663347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600" b="1" spc="-175" dirty="0" smtClean="0">
                <a:solidFill>
                  <a:srgbClr val="231F20"/>
                </a:solidFill>
                <a:latin typeface="Malgun Gothic"/>
                <a:cs typeface="Malgun Gothic"/>
              </a:rPr>
              <a:t>거실에</a:t>
            </a:r>
            <a:r>
              <a:rPr sz="1600" b="1" spc="-130" dirty="0" smtClean="0">
                <a:solidFill>
                  <a:srgbClr val="231F20"/>
                </a:solidFill>
                <a:latin typeface="Malgun Gothic"/>
                <a:cs typeface="Malgun Gothic"/>
              </a:rPr>
              <a:t>서</a:t>
            </a:r>
            <a:r>
              <a:rPr sz="1600" b="1" spc="-150" dirty="0" smtClean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sz="1600" b="1" spc="-130" dirty="0" smtClean="0">
                <a:solidFill>
                  <a:srgbClr val="231F20"/>
                </a:solidFill>
                <a:latin typeface="Malgun Gothic"/>
                <a:cs typeface="Malgun Gothic"/>
              </a:rPr>
              <a:t>뭘</a:t>
            </a:r>
            <a:r>
              <a:rPr sz="1600" b="1" spc="-150" dirty="0" smtClean="0">
                <a:solidFill>
                  <a:srgbClr val="231F20"/>
                </a:solidFill>
                <a:latin typeface="Malgun Gothic"/>
                <a:cs typeface="Malgun Gothic"/>
              </a:rPr>
              <a:t> </a:t>
            </a:r>
            <a:r>
              <a:rPr sz="1600" b="1" spc="-70" dirty="0" smtClean="0">
                <a:solidFill>
                  <a:srgbClr val="231F20"/>
                </a:solidFill>
                <a:latin typeface="Malgun Gothic"/>
                <a:cs typeface="Malgun Gothic"/>
              </a:rPr>
              <a:t>해요?</a:t>
            </a:r>
            <a:endParaRPr sz="1600" b="1" dirty="0">
              <a:latin typeface="Malgun Gothic"/>
              <a:cs typeface="Malgun Gothic"/>
            </a:endParaRPr>
          </a:p>
        </p:txBody>
      </p:sp>
      <p:sp>
        <p:nvSpPr>
          <p:cNvPr id="848" name="object 76"/>
          <p:cNvSpPr txBox="1"/>
          <p:nvPr/>
        </p:nvSpPr>
        <p:spPr>
          <a:xfrm>
            <a:off x="2110092" y="5601188"/>
            <a:ext cx="2849041" cy="49488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sz="1200" b="1" spc="5" dirty="0" smtClean="0">
                <a:solidFill>
                  <a:srgbClr val="808285"/>
                </a:solidFill>
                <a:latin typeface="Arial"/>
                <a:cs typeface="Arial"/>
              </a:rPr>
              <a:t>What</a:t>
            </a:r>
            <a:r>
              <a:rPr sz="1200" b="1" spc="-25" dirty="0" smtClean="0">
                <a:solidFill>
                  <a:srgbClr val="808285"/>
                </a:solidFill>
                <a:latin typeface="Arial"/>
                <a:cs typeface="Arial"/>
              </a:rPr>
              <a:t> </a:t>
            </a:r>
            <a:r>
              <a:rPr sz="1200" b="1" spc="30" dirty="0" smtClean="0">
                <a:solidFill>
                  <a:srgbClr val="808285"/>
                </a:solidFill>
                <a:latin typeface="Arial"/>
                <a:cs typeface="Arial"/>
              </a:rPr>
              <a:t>d</a:t>
            </a:r>
            <a:r>
              <a:rPr sz="1200" b="1" spc="45" dirty="0" smtClean="0">
                <a:solidFill>
                  <a:srgbClr val="808285"/>
                </a:solidFill>
                <a:latin typeface="Arial"/>
                <a:cs typeface="Arial"/>
              </a:rPr>
              <a:t>o</a:t>
            </a:r>
            <a:r>
              <a:rPr sz="1200" b="1" spc="-25" dirty="0" smtClean="0">
                <a:solidFill>
                  <a:srgbClr val="808285"/>
                </a:solidFill>
                <a:latin typeface="Arial"/>
                <a:cs typeface="Arial"/>
              </a:rPr>
              <a:t> </a:t>
            </a:r>
            <a:r>
              <a:rPr sz="1200" b="1" spc="5" dirty="0" smtClean="0">
                <a:solidFill>
                  <a:srgbClr val="808285"/>
                </a:solidFill>
                <a:latin typeface="Arial"/>
                <a:cs typeface="Arial"/>
              </a:rPr>
              <a:t>yo</a:t>
            </a:r>
            <a:r>
              <a:rPr sz="1200" b="1" spc="20" dirty="0" smtClean="0">
                <a:solidFill>
                  <a:srgbClr val="808285"/>
                </a:solidFill>
                <a:latin typeface="Arial"/>
                <a:cs typeface="Arial"/>
              </a:rPr>
              <a:t>u</a:t>
            </a:r>
            <a:r>
              <a:rPr sz="1200" b="1" spc="-25" dirty="0" smtClean="0">
                <a:solidFill>
                  <a:srgbClr val="808285"/>
                </a:solidFill>
                <a:latin typeface="Arial"/>
                <a:cs typeface="Arial"/>
              </a:rPr>
              <a:t> </a:t>
            </a:r>
            <a:r>
              <a:rPr sz="1200" b="1" spc="30" dirty="0" smtClean="0">
                <a:solidFill>
                  <a:srgbClr val="808285"/>
                </a:solidFill>
                <a:latin typeface="Arial"/>
                <a:cs typeface="Arial"/>
              </a:rPr>
              <a:t>d</a:t>
            </a:r>
            <a:r>
              <a:rPr sz="1200" b="1" spc="45" dirty="0" smtClean="0">
                <a:solidFill>
                  <a:srgbClr val="808285"/>
                </a:solidFill>
                <a:latin typeface="Arial"/>
                <a:cs typeface="Arial"/>
              </a:rPr>
              <a:t>o</a:t>
            </a:r>
            <a:r>
              <a:rPr sz="1200" b="1" spc="-25" dirty="0" smtClean="0">
                <a:solidFill>
                  <a:srgbClr val="808285"/>
                </a:solidFill>
                <a:latin typeface="Arial"/>
                <a:cs typeface="Arial"/>
              </a:rPr>
              <a:t> </a:t>
            </a:r>
            <a:r>
              <a:rPr sz="1200" b="1" spc="-5" dirty="0" smtClean="0">
                <a:solidFill>
                  <a:srgbClr val="808285"/>
                </a:solidFill>
                <a:latin typeface="Arial"/>
                <a:cs typeface="Arial"/>
              </a:rPr>
              <a:t>i</a:t>
            </a:r>
            <a:r>
              <a:rPr sz="1200" b="1" spc="20" dirty="0" smtClean="0">
                <a:solidFill>
                  <a:srgbClr val="808285"/>
                </a:solidFill>
                <a:latin typeface="Arial"/>
                <a:cs typeface="Arial"/>
              </a:rPr>
              <a:t>n</a:t>
            </a:r>
            <a:r>
              <a:rPr sz="1200" b="1" spc="-25" dirty="0" smtClean="0">
                <a:solidFill>
                  <a:srgbClr val="808285"/>
                </a:solidFill>
                <a:latin typeface="Arial"/>
                <a:cs typeface="Arial"/>
              </a:rPr>
              <a:t> </a:t>
            </a:r>
            <a:r>
              <a:rPr sz="1200" b="1" spc="5" dirty="0" smtClean="0">
                <a:solidFill>
                  <a:srgbClr val="808285"/>
                </a:solidFill>
                <a:latin typeface="Arial"/>
                <a:cs typeface="Arial"/>
              </a:rPr>
              <a:t>th</a:t>
            </a:r>
            <a:r>
              <a:rPr sz="1200" b="1" spc="30" dirty="0" smtClean="0">
                <a:solidFill>
                  <a:srgbClr val="808285"/>
                </a:solidFill>
                <a:latin typeface="Arial"/>
                <a:cs typeface="Arial"/>
              </a:rPr>
              <a:t>e</a:t>
            </a:r>
            <a:r>
              <a:rPr sz="1200" b="1" spc="-25" dirty="0" smtClean="0">
                <a:solidFill>
                  <a:srgbClr val="808285"/>
                </a:solidFill>
                <a:latin typeface="Arial"/>
                <a:cs typeface="Arial"/>
              </a:rPr>
              <a:t> </a:t>
            </a:r>
            <a:r>
              <a:rPr sz="1200" b="1" spc="0" dirty="0" smtClean="0">
                <a:solidFill>
                  <a:srgbClr val="808285"/>
                </a:solidFill>
                <a:latin typeface="Arial"/>
                <a:cs typeface="Arial"/>
              </a:rPr>
              <a:t>livin</a:t>
            </a:r>
            <a:r>
              <a:rPr sz="1200" b="1" spc="30" dirty="0" smtClean="0">
                <a:solidFill>
                  <a:srgbClr val="808285"/>
                </a:solidFill>
                <a:latin typeface="Arial"/>
                <a:cs typeface="Arial"/>
              </a:rPr>
              <a:t>g</a:t>
            </a:r>
            <a:r>
              <a:rPr sz="1200" b="1" spc="-25" dirty="0" smtClean="0">
                <a:solidFill>
                  <a:srgbClr val="808285"/>
                </a:solidFill>
                <a:latin typeface="Arial"/>
                <a:cs typeface="Arial"/>
              </a:rPr>
              <a:t> </a:t>
            </a:r>
            <a:r>
              <a:rPr sz="1200" b="1" spc="-20" dirty="0" smtClean="0">
                <a:solidFill>
                  <a:srgbClr val="808285"/>
                </a:solidFill>
                <a:latin typeface="Arial"/>
                <a:cs typeface="Arial"/>
              </a:rPr>
              <a:t>r</a:t>
            </a:r>
            <a:r>
              <a:rPr sz="1200" b="1" spc="10" dirty="0" smtClean="0">
                <a:solidFill>
                  <a:srgbClr val="808285"/>
                </a:solidFill>
                <a:latin typeface="Arial"/>
                <a:cs typeface="Arial"/>
              </a:rPr>
              <a:t>oom?</a:t>
            </a:r>
            <a:endParaRPr sz="1200" b="1" dirty="0">
              <a:latin typeface="Arial"/>
              <a:cs typeface="Arial"/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5015668" y="5578605"/>
            <a:ext cx="4123544" cy="663347"/>
            <a:chOff x="4983586" y="5472519"/>
            <a:chExt cx="4123544" cy="663347"/>
          </a:xfrm>
        </p:grpSpPr>
        <p:sp>
          <p:nvSpPr>
            <p:cNvPr id="850" name="object 77"/>
            <p:cNvSpPr txBox="1"/>
            <p:nvPr/>
          </p:nvSpPr>
          <p:spPr>
            <a:xfrm>
              <a:off x="4983586" y="5472519"/>
              <a:ext cx="1695761" cy="663347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sz="1600" b="1" spc="-175" dirty="0" smtClean="0">
                  <a:solidFill>
                    <a:srgbClr val="231F20"/>
                  </a:solidFill>
                  <a:latin typeface="Malgun Gothic"/>
                  <a:cs typeface="Malgun Gothic"/>
                </a:rPr>
                <a:t>부엌에</a:t>
              </a:r>
              <a:r>
                <a:rPr sz="1600" b="1" spc="-130" dirty="0" smtClean="0">
                  <a:solidFill>
                    <a:srgbClr val="231F20"/>
                  </a:solidFill>
                  <a:latin typeface="Malgun Gothic"/>
                  <a:cs typeface="Malgun Gothic"/>
                </a:rPr>
                <a:t>서</a:t>
              </a:r>
              <a:r>
                <a:rPr sz="1600" b="1" spc="-150" dirty="0" smtClean="0">
                  <a:solidFill>
                    <a:srgbClr val="231F20"/>
                  </a:solidFill>
                  <a:latin typeface="Malgun Gothic"/>
                  <a:cs typeface="Malgun Gothic"/>
                </a:rPr>
                <a:t> </a:t>
              </a:r>
              <a:r>
                <a:rPr sz="1600" b="1" spc="-130" dirty="0" smtClean="0">
                  <a:solidFill>
                    <a:srgbClr val="231F20"/>
                  </a:solidFill>
                  <a:latin typeface="Malgun Gothic"/>
                  <a:cs typeface="Malgun Gothic"/>
                </a:rPr>
                <a:t>뭘</a:t>
              </a:r>
              <a:r>
                <a:rPr sz="1600" b="1" spc="-150" dirty="0" smtClean="0">
                  <a:solidFill>
                    <a:srgbClr val="231F20"/>
                  </a:solidFill>
                  <a:latin typeface="Malgun Gothic"/>
                  <a:cs typeface="Malgun Gothic"/>
                </a:rPr>
                <a:t> </a:t>
              </a:r>
              <a:r>
                <a:rPr sz="1600" b="1" spc="-70" dirty="0" smtClean="0">
                  <a:solidFill>
                    <a:srgbClr val="231F20"/>
                  </a:solidFill>
                  <a:latin typeface="Malgun Gothic"/>
                  <a:cs typeface="Malgun Gothic"/>
                </a:rPr>
                <a:t>해요?</a:t>
              </a:r>
              <a:endParaRPr sz="1600" b="1" dirty="0">
                <a:latin typeface="Malgun Gothic"/>
                <a:cs typeface="Malgun Gothic"/>
              </a:endParaRPr>
            </a:p>
          </p:txBody>
        </p:sp>
        <p:sp>
          <p:nvSpPr>
            <p:cNvPr id="851" name="object 78"/>
            <p:cNvSpPr txBox="1"/>
            <p:nvPr/>
          </p:nvSpPr>
          <p:spPr>
            <a:xfrm>
              <a:off x="6555762" y="5481796"/>
              <a:ext cx="2551368" cy="494880"/>
            </a:xfrm>
            <a:prstGeom prst="rect">
              <a:avLst/>
            </a:prstGeom>
          </p:spPr>
          <p:txBody>
            <a:bodyPr vert="horz" wrap="square" lIns="0" tIns="0" rIns="0" bIns="0" rtlCol="0">
              <a:noAutofit/>
            </a:bodyPr>
            <a:lstStyle/>
            <a:p>
              <a:pPr marL="12700">
                <a:lnSpc>
                  <a:spcPct val="100000"/>
                </a:lnSpc>
              </a:pPr>
              <a:r>
                <a:rPr sz="1200" b="1" spc="5" dirty="0" smtClean="0">
                  <a:solidFill>
                    <a:srgbClr val="808285"/>
                  </a:solidFill>
                  <a:latin typeface="Arial"/>
                  <a:cs typeface="Arial"/>
                </a:rPr>
                <a:t>What</a:t>
              </a:r>
              <a:r>
                <a:rPr sz="1200" b="1" spc="-25" dirty="0" smtClean="0">
                  <a:solidFill>
                    <a:srgbClr val="808285"/>
                  </a:solidFill>
                  <a:latin typeface="Arial"/>
                  <a:cs typeface="Arial"/>
                </a:rPr>
                <a:t> </a:t>
              </a:r>
              <a:r>
                <a:rPr sz="1200" b="1" spc="30" dirty="0" smtClean="0">
                  <a:solidFill>
                    <a:srgbClr val="808285"/>
                  </a:solidFill>
                  <a:latin typeface="Arial"/>
                  <a:cs typeface="Arial"/>
                </a:rPr>
                <a:t>d</a:t>
              </a:r>
              <a:r>
                <a:rPr sz="1200" b="1" spc="45" dirty="0" smtClean="0">
                  <a:solidFill>
                    <a:srgbClr val="808285"/>
                  </a:solidFill>
                  <a:latin typeface="Arial"/>
                  <a:cs typeface="Arial"/>
                </a:rPr>
                <a:t>o</a:t>
              </a:r>
              <a:r>
                <a:rPr sz="1200" b="1" spc="-25" dirty="0" smtClean="0">
                  <a:solidFill>
                    <a:srgbClr val="808285"/>
                  </a:solidFill>
                  <a:latin typeface="Arial"/>
                  <a:cs typeface="Arial"/>
                </a:rPr>
                <a:t> </a:t>
              </a:r>
              <a:r>
                <a:rPr sz="1200" b="1" spc="5" dirty="0" smtClean="0">
                  <a:solidFill>
                    <a:srgbClr val="808285"/>
                  </a:solidFill>
                  <a:latin typeface="Arial"/>
                  <a:cs typeface="Arial"/>
                </a:rPr>
                <a:t>yo</a:t>
              </a:r>
              <a:r>
                <a:rPr sz="1200" b="1" spc="20" dirty="0" smtClean="0">
                  <a:solidFill>
                    <a:srgbClr val="808285"/>
                  </a:solidFill>
                  <a:latin typeface="Arial"/>
                  <a:cs typeface="Arial"/>
                </a:rPr>
                <a:t>u</a:t>
              </a:r>
              <a:r>
                <a:rPr sz="1200" b="1" spc="-25" dirty="0" smtClean="0">
                  <a:solidFill>
                    <a:srgbClr val="808285"/>
                  </a:solidFill>
                  <a:latin typeface="Arial"/>
                  <a:cs typeface="Arial"/>
                </a:rPr>
                <a:t> </a:t>
              </a:r>
              <a:r>
                <a:rPr sz="1200" b="1" spc="30" dirty="0" smtClean="0">
                  <a:solidFill>
                    <a:srgbClr val="808285"/>
                  </a:solidFill>
                  <a:latin typeface="Arial"/>
                  <a:cs typeface="Arial"/>
                </a:rPr>
                <a:t>d</a:t>
              </a:r>
              <a:r>
                <a:rPr sz="1200" b="1" spc="45" dirty="0" smtClean="0">
                  <a:solidFill>
                    <a:srgbClr val="808285"/>
                  </a:solidFill>
                  <a:latin typeface="Arial"/>
                  <a:cs typeface="Arial"/>
                </a:rPr>
                <a:t>o</a:t>
              </a:r>
              <a:r>
                <a:rPr sz="1200" b="1" spc="-25" dirty="0" smtClean="0">
                  <a:solidFill>
                    <a:srgbClr val="808285"/>
                  </a:solidFill>
                  <a:latin typeface="Arial"/>
                  <a:cs typeface="Arial"/>
                </a:rPr>
                <a:t> </a:t>
              </a:r>
              <a:r>
                <a:rPr sz="1200" b="1" spc="-5" dirty="0" smtClean="0">
                  <a:solidFill>
                    <a:srgbClr val="808285"/>
                  </a:solidFill>
                  <a:latin typeface="Arial"/>
                  <a:cs typeface="Arial"/>
                </a:rPr>
                <a:t>i</a:t>
              </a:r>
              <a:r>
                <a:rPr sz="1200" b="1" spc="20" dirty="0" smtClean="0">
                  <a:solidFill>
                    <a:srgbClr val="808285"/>
                  </a:solidFill>
                  <a:latin typeface="Arial"/>
                  <a:cs typeface="Arial"/>
                </a:rPr>
                <a:t>n</a:t>
              </a:r>
              <a:r>
                <a:rPr sz="1200" b="1" spc="-25" dirty="0" smtClean="0">
                  <a:solidFill>
                    <a:srgbClr val="808285"/>
                  </a:solidFill>
                  <a:latin typeface="Arial"/>
                  <a:cs typeface="Arial"/>
                </a:rPr>
                <a:t> </a:t>
              </a:r>
              <a:r>
                <a:rPr sz="1200" b="1" spc="5" dirty="0" smtClean="0">
                  <a:solidFill>
                    <a:srgbClr val="808285"/>
                  </a:solidFill>
                  <a:latin typeface="Arial"/>
                  <a:cs typeface="Arial"/>
                </a:rPr>
                <a:t>th</a:t>
              </a:r>
              <a:r>
                <a:rPr sz="1200" b="1" spc="30" dirty="0" smtClean="0">
                  <a:solidFill>
                    <a:srgbClr val="808285"/>
                  </a:solidFill>
                  <a:latin typeface="Arial"/>
                  <a:cs typeface="Arial"/>
                </a:rPr>
                <a:t>e</a:t>
              </a:r>
              <a:r>
                <a:rPr sz="1200" b="1" spc="-25" dirty="0" smtClean="0">
                  <a:solidFill>
                    <a:srgbClr val="808285"/>
                  </a:solidFill>
                  <a:latin typeface="Arial"/>
                  <a:cs typeface="Arial"/>
                </a:rPr>
                <a:t> </a:t>
              </a:r>
              <a:r>
                <a:rPr sz="1200" b="1" spc="10" dirty="0" smtClean="0">
                  <a:solidFill>
                    <a:srgbClr val="808285"/>
                  </a:solidFill>
                  <a:latin typeface="Arial"/>
                  <a:cs typeface="Arial"/>
                </a:rPr>
                <a:t>kitchen?</a:t>
              </a:r>
              <a:endParaRPr sz="1200" b="1" dirty="0">
                <a:latin typeface="Arial"/>
                <a:cs typeface="Arial"/>
              </a:endParaRP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3102289" y="972138"/>
            <a:ext cx="5979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 dirty="0" smtClean="0"/>
              <a:t>거실</a:t>
            </a:r>
            <a:endParaRPr lang="en-US" sz="1400" b="1" dirty="0"/>
          </a:p>
        </p:txBody>
      </p:sp>
      <p:sp>
        <p:nvSpPr>
          <p:cNvPr id="42" name="TextBox 41"/>
          <p:cNvSpPr txBox="1"/>
          <p:nvPr/>
        </p:nvSpPr>
        <p:spPr>
          <a:xfrm>
            <a:off x="3196262" y="1842406"/>
            <a:ext cx="135893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 dirty="0" smtClean="0"/>
              <a:t>전화를 해요</a:t>
            </a:r>
            <a:endParaRPr lang="en-US" sz="1400" b="1" dirty="0"/>
          </a:p>
        </p:txBody>
      </p:sp>
      <p:sp>
        <p:nvSpPr>
          <p:cNvPr id="43" name="TextBox 42"/>
          <p:cNvSpPr txBox="1"/>
          <p:nvPr/>
        </p:nvSpPr>
        <p:spPr>
          <a:xfrm>
            <a:off x="2255358" y="4027069"/>
            <a:ext cx="3292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/>
              <a:t>방</a:t>
            </a:r>
            <a:endParaRPr lang="en-US" sz="1400" b="1" dirty="0"/>
          </a:p>
        </p:txBody>
      </p:sp>
      <p:sp>
        <p:nvSpPr>
          <p:cNvPr id="44" name="TextBox 43"/>
          <p:cNvSpPr txBox="1"/>
          <p:nvPr/>
        </p:nvSpPr>
        <p:spPr>
          <a:xfrm>
            <a:off x="3040548" y="4918530"/>
            <a:ext cx="123877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 dirty="0" smtClean="0"/>
              <a:t>공부</a:t>
            </a:r>
            <a:r>
              <a:rPr lang="en-US" altLang="ko-KR" sz="1400" b="1" dirty="0" smtClean="0"/>
              <a:t>(</a:t>
            </a:r>
            <a:r>
              <a:rPr lang="ko-KR" altLang="en-US" sz="1400" b="1" dirty="0" smtClean="0"/>
              <a:t>를</a:t>
            </a:r>
            <a:r>
              <a:rPr lang="en-US" altLang="ko-KR" sz="1400" b="1" dirty="0" smtClean="0"/>
              <a:t>) </a:t>
            </a:r>
            <a:r>
              <a:rPr lang="ko-KR" altLang="en-US" sz="1400" b="1" dirty="0" smtClean="0"/>
              <a:t>해요</a:t>
            </a:r>
            <a:endParaRPr lang="en-US" sz="1400" b="1" dirty="0"/>
          </a:p>
        </p:txBody>
      </p:sp>
      <p:sp>
        <p:nvSpPr>
          <p:cNvPr id="45" name="TextBox 44"/>
          <p:cNvSpPr txBox="1"/>
          <p:nvPr/>
        </p:nvSpPr>
        <p:spPr>
          <a:xfrm>
            <a:off x="4071384" y="4100481"/>
            <a:ext cx="17954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 dirty="0" smtClean="0"/>
              <a:t>케이크를 만들어요</a:t>
            </a:r>
            <a:endParaRPr lang="en-US" sz="1400" b="1" dirty="0"/>
          </a:p>
        </p:txBody>
      </p:sp>
      <p:sp>
        <p:nvSpPr>
          <p:cNvPr id="46" name="TextBox 45"/>
          <p:cNvSpPr txBox="1"/>
          <p:nvPr/>
        </p:nvSpPr>
        <p:spPr>
          <a:xfrm>
            <a:off x="5287218" y="4946426"/>
            <a:ext cx="11526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 spc="-130" dirty="0">
                <a:solidFill>
                  <a:srgbClr val="231F20"/>
                </a:solidFill>
                <a:cs typeface="Malgun Gothic"/>
              </a:rPr>
              <a:t>요리</a:t>
            </a:r>
            <a:r>
              <a:rPr lang="en-US" altLang="ko-KR" sz="1400" b="1" spc="-130" dirty="0">
                <a:solidFill>
                  <a:srgbClr val="231F20"/>
                </a:solidFill>
                <a:cs typeface="Malgun Gothic"/>
              </a:rPr>
              <a:t>(</a:t>
            </a:r>
            <a:r>
              <a:rPr lang="ko-KR" altLang="en-US" sz="1400" b="1" spc="-130" dirty="0">
                <a:solidFill>
                  <a:srgbClr val="231F20"/>
                </a:solidFill>
                <a:cs typeface="Malgun Gothic"/>
              </a:rPr>
              <a:t>를</a:t>
            </a:r>
            <a:r>
              <a:rPr lang="en-US" altLang="ko-KR" sz="1400" b="1" spc="-130" dirty="0">
                <a:solidFill>
                  <a:srgbClr val="231F20"/>
                </a:solidFill>
                <a:cs typeface="Malgun Gothic"/>
              </a:rPr>
              <a:t>)</a:t>
            </a:r>
            <a:r>
              <a:rPr lang="ko-KR" altLang="en-US" sz="1400" b="1" spc="-130" dirty="0">
                <a:solidFill>
                  <a:srgbClr val="231F20"/>
                </a:solidFill>
                <a:cs typeface="Malgun Gothic"/>
              </a:rPr>
              <a:t> 해요</a:t>
            </a:r>
            <a:endParaRPr lang="en-US" sz="1400" b="1" dirty="0"/>
          </a:p>
        </p:txBody>
      </p:sp>
      <p:sp>
        <p:nvSpPr>
          <p:cNvPr id="47" name="TextBox 46"/>
          <p:cNvSpPr txBox="1"/>
          <p:nvPr/>
        </p:nvSpPr>
        <p:spPr>
          <a:xfrm>
            <a:off x="7137763" y="4631742"/>
            <a:ext cx="5763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 spc="-130" dirty="0">
                <a:solidFill>
                  <a:srgbClr val="231F20"/>
                </a:solidFill>
                <a:cs typeface="Malgun Gothic"/>
              </a:rPr>
              <a:t>부엌</a:t>
            </a:r>
            <a:endParaRPr lang="en-US" sz="1400" b="1" dirty="0"/>
          </a:p>
        </p:txBody>
      </p:sp>
      <p:sp>
        <p:nvSpPr>
          <p:cNvPr id="48" name="TextBox 47"/>
          <p:cNvSpPr txBox="1"/>
          <p:nvPr/>
        </p:nvSpPr>
        <p:spPr>
          <a:xfrm>
            <a:off x="7196127" y="3713018"/>
            <a:ext cx="13382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z="1400" b="1" spc="-130" dirty="0">
                <a:solidFill>
                  <a:srgbClr val="231F20"/>
                </a:solidFill>
                <a:cs typeface="Malgun Gothic"/>
              </a:rPr>
              <a:t>우유를 </a:t>
            </a:r>
            <a:r>
              <a:rPr lang="ko-KR" altLang="en-US" sz="1400" b="1" spc="-130" dirty="0" smtClean="0">
                <a:solidFill>
                  <a:srgbClr val="231F20"/>
                </a:solidFill>
                <a:cs typeface="Malgun Gothic"/>
              </a:rPr>
              <a:t>마셔요</a:t>
            </a:r>
            <a:endParaRPr lang="en-US" altLang="ko-KR" sz="1400" b="1" spc="-130" dirty="0" smtClean="0">
              <a:solidFill>
                <a:srgbClr val="231F20"/>
              </a:solidFill>
              <a:cs typeface="Malgun Gothic"/>
            </a:endParaRPr>
          </a:p>
          <a:p>
            <a:pPr marL="12700">
              <a:lnSpc>
                <a:spcPct val="100000"/>
              </a:lnSpc>
            </a:pPr>
            <a:r>
              <a:rPr lang="ko-KR" altLang="en-US" sz="1400" b="1" spc="-130" dirty="0" smtClean="0">
                <a:solidFill>
                  <a:srgbClr val="231F20"/>
                </a:solidFill>
                <a:cs typeface="Malgun Gothic"/>
              </a:rPr>
              <a:t>      </a:t>
            </a:r>
            <a:endParaRPr lang="en-US" altLang="ko-KR" sz="1400" b="1" spc="-130" dirty="0">
              <a:solidFill>
                <a:srgbClr val="231F20"/>
              </a:solidFill>
              <a:cs typeface="Malgun Gothic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6456293" y="2779823"/>
            <a:ext cx="103215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 spc="-130" dirty="0">
                <a:solidFill>
                  <a:srgbClr val="231F20"/>
                </a:solidFill>
                <a:cs typeface="Malgun Gothic"/>
              </a:rPr>
              <a:t>밥을 먹어요</a:t>
            </a:r>
            <a:endParaRPr lang="en-US" sz="1400" b="1" dirty="0"/>
          </a:p>
        </p:txBody>
      </p:sp>
      <p:sp>
        <p:nvSpPr>
          <p:cNvPr id="50" name="TextBox 49"/>
          <p:cNvSpPr txBox="1"/>
          <p:nvPr/>
        </p:nvSpPr>
        <p:spPr>
          <a:xfrm>
            <a:off x="7194875" y="1873121"/>
            <a:ext cx="11526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z="1400" b="1" spc="-130" dirty="0">
                <a:solidFill>
                  <a:srgbClr val="231F20"/>
                </a:solidFill>
                <a:cs typeface="Malgun Gothic"/>
              </a:rPr>
              <a:t>책을 읽어요</a:t>
            </a:r>
            <a:endParaRPr lang="en-US" altLang="ko-KR" sz="1400" b="1" spc="-130" dirty="0">
              <a:solidFill>
                <a:srgbClr val="231F20"/>
              </a:solidFill>
              <a:cs typeface="Malgun Gothic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6972371" y="1162913"/>
            <a:ext cx="154317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400" b="1" spc="-130" dirty="0">
                <a:solidFill>
                  <a:srgbClr val="231F20"/>
                </a:solidFill>
                <a:cs typeface="Malgun Gothic"/>
              </a:rPr>
              <a:t>텔레비전을 봐요</a:t>
            </a:r>
            <a:endParaRPr lang="en-US" sz="1400" b="1" dirty="0"/>
          </a:p>
        </p:txBody>
      </p:sp>
    </p:spTree>
    <p:extLst>
      <p:ext uri="{BB962C8B-B14F-4D97-AF65-F5344CB8AC3E}">
        <p14:creationId xmlns:p14="http://schemas.microsoft.com/office/powerpoint/2010/main" val="6862835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o-KR" altLang="en-US" b="1" dirty="0" smtClean="0"/>
              <a:t>  </a:t>
            </a:r>
            <a:r>
              <a:rPr lang="en-US" altLang="ko-KR" b="1" dirty="0" smtClean="0"/>
              <a:t/>
            </a:r>
            <a:br>
              <a:rPr lang="en-US" altLang="ko-KR" b="1" dirty="0" smtClean="0"/>
            </a:br>
            <a:endParaRPr lang="en-US" b="1" dirty="0"/>
          </a:p>
        </p:txBody>
      </p:sp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-9832" y="6248400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838200"/>
            <a:ext cx="8229600" cy="5257800"/>
          </a:xfrm>
        </p:spPr>
        <p:txBody>
          <a:bodyPr/>
          <a:lstStyle/>
          <a:p>
            <a:pPr marL="0" indent="0">
              <a:buNone/>
            </a:pPr>
            <a:r>
              <a:rPr lang="ko-KR" altLang="en-US" b="1" dirty="0" smtClean="0">
                <a:solidFill>
                  <a:srgbClr val="00B050"/>
                </a:solidFill>
              </a:rPr>
              <a:t>우리집</a:t>
            </a:r>
            <a:r>
              <a:rPr lang="ko-KR" altLang="en-US" b="1" dirty="0">
                <a:solidFill>
                  <a:srgbClr val="00B050"/>
                </a:solidFill>
              </a:rPr>
              <a:t> </a:t>
            </a:r>
            <a:r>
              <a:rPr lang="ko-KR" altLang="en-US" b="1" dirty="0" smtClean="0">
                <a:solidFill>
                  <a:srgbClr val="00B050"/>
                </a:solidFill>
              </a:rPr>
              <a:t>거실에서는 무엇을 할까요</a:t>
            </a:r>
            <a:r>
              <a:rPr lang="en-US" altLang="ko-KR" b="1" dirty="0" smtClean="0">
                <a:solidFill>
                  <a:srgbClr val="00B050"/>
                </a:solidFill>
              </a:rPr>
              <a:t>? 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ko-KR" altLang="en-US" b="1" dirty="0" smtClean="0">
                <a:solidFill>
                  <a:srgbClr val="FF00FF"/>
                </a:solidFill>
              </a:rPr>
              <a:t>우리집 부엌에서는 뭘 해요</a:t>
            </a:r>
            <a:r>
              <a:rPr lang="en-US" altLang="ko-KR" b="1" dirty="0">
                <a:solidFill>
                  <a:srgbClr val="FF00FF"/>
                </a:solidFill>
              </a:rPr>
              <a:t>?</a:t>
            </a:r>
            <a:endParaRPr lang="en-US" b="1" dirty="0">
              <a:solidFill>
                <a:srgbClr val="FF00FF"/>
              </a:solidFill>
            </a:endParaRPr>
          </a:p>
        </p:txBody>
      </p:sp>
      <p:sp>
        <p:nvSpPr>
          <p:cNvPr id="9" name="Rounded Rectangle 8"/>
          <p:cNvSpPr/>
          <p:nvPr/>
        </p:nvSpPr>
        <p:spPr>
          <a:xfrm>
            <a:off x="33670" y="21456"/>
            <a:ext cx="3090530" cy="664343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 smtClean="0"/>
              <a:t>P. 93  </a:t>
            </a:r>
            <a:r>
              <a:rPr lang="ko-KR" altLang="en-US" sz="3200" dirty="0" smtClean="0"/>
              <a:t>말해 봐요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01369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>
            <a:extLst>
              <a:ext uri="{FF2B5EF4-FFF2-40B4-BE49-F238E27FC236}">
                <a16:creationId xmlns:a16="http://schemas.microsoft.com/office/drawing/2014/main" id="{C27B280A-7FFF-D849-82ED-96A11F319D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44" y="17206"/>
            <a:ext cx="9133656" cy="1113860"/>
          </a:xfrm>
          <a:solidFill>
            <a:schemeClr val="accent1">
              <a:lumMod val="75000"/>
            </a:schemeClr>
          </a:solidFill>
        </p:spPr>
        <p:txBody>
          <a:bodyPr/>
          <a:lstStyle/>
          <a:p>
            <a:pPr>
              <a:defRPr/>
            </a:pPr>
            <a:r>
              <a:rPr kumimoji="1" lang="en-US" altLang="ko-KR" dirty="0" smtClean="0">
                <a:solidFill>
                  <a:schemeClr val="bg1"/>
                </a:solidFill>
                <a:latin typeface="+mj-ea"/>
              </a:rPr>
              <a:t> 11</a:t>
            </a:r>
            <a:r>
              <a:rPr kumimoji="1" lang="ko-KR" altLang="en-US" dirty="0" smtClean="0">
                <a:solidFill>
                  <a:schemeClr val="bg1"/>
                </a:solidFill>
                <a:latin typeface="+mj-ea"/>
              </a:rPr>
              <a:t>과</a:t>
            </a:r>
            <a:r>
              <a:rPr kumimoji="1" lang="en-US" altLang="ko-KR" dirty="0" smtClean="0">
                <a:solidFill>
                  <a:schemeClr val="bg1"/>
                </a:solidFill>
                <a:latin typeface="+mj-ea"/>
              </a:rPr>
              <a:t> </a:t>
            </a:r>
            <a:r>
              <a:rPr kumimoji="1" lang="en-US" altLang="ko-KR" dirty="0">
                <a:solidFill>
                  <a:schemeClr val="bg1"/>
                </a:solidFill>
                <a:latin typeface="+mj-ea"/>
              </a:rPr>
              <a:t>Quizlet </a:t>
            </a:r>
            <a:r>
              <a:rPr kumimoji="1" lang="ko-KR" altLang="en-US" dirty="0" smtClean="0">
                <a:solidFill>
                  <a:schemeClr val="bg1"/>
                </a:solidFill>
                <a:latin typeface="+mj-ea"/>
              </a:rPr>
              <a:t>단어연습 </a:t>
            </a:r>
            <a:endParaRPr kumimoji="1" lang="x-none" altLang="en-US" dirty="0">
              <a:solidFill>
                <a:schemeClr val="bg1"/>
              </a:solidFill>
              <a:latin typeface="+mj-ea"/>
            </a:endParaRPr>
          </a:p>
        </p:txBody>
      </p:sp>
      <p:sp>
        <p:nvSpPr>
          <p:cNvPr id="3" name="내용 개체 틀 2">
            <a:extLst>
              <a:ext uri="{FF2B5EF4-FFF2-40B4-BE49-F238E27FC236}">
                <a16:creationId xmlns:a16="http://schemas.microsoft.com/office/drawing/2014/main" id="{F55397C6-CE29-1849-A196-B5C5F968B7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44" y="1371600"/>
            <a:ext cx="8957904" cy="4648200"/>
          </a:xfrm>
        </p:spPr>
        <p:txBody>
          <a:bodyPr>
            <a:normAutofit/>
          </a:bodyPr>
          <a:lstStyle/>
          <a:p>
            <a:pPr marL="0" indent="0" algn="ctr">
              <a:buFontTx/>
              <a:buNone/>
              <a:defRPr/>
            </a:pPr>
            <a:r>
              <a:rPr kumimoji="1" lang="en-US" altLang="ko-KR" sz="4000" dirty="0"/>
              <a:t>Quizlet </a:t>
            </a:r>
            <a:r>
              <a:rPr kumimoji="1" lang="ko-KR" altLang="en-US" sz="4000" dirty="0" smtClean="0"/>
              <a:t>단어 </a:t>
            </a:r>
            <a:r>
              <a:rPr kumimoji="1" lang="ko-KR" altLang="en-US" sz="4000" dirty="0"/>
              <a:t>연습하기 </a:t>
            </a:r>
            <a:endParaRPr kumimoji="1" lang="en-US" altLang="ko-KR" sz="4000" dirty="0" smtClean="0"/>
          </a:p>
          <a:p>
            <a:pPr marL="0" indent="0" algn="ctr">
              <a:buFontTx/>
              <a:buNone/>
              <a:defRPr/>
            </a:pPr>
            <a:r>
              <a:rPr kumimoji="1" lang="en-US" altLang="ko-KR" sz="4000" b="1" dirty="0" smtClean="0"/>
              <a:t>‘11</a:t>
            </a:r>
            <a:r>
              <a:rPr kumimoji="1" lang="ko-KR" altLang="en-US" sz="4000" b="1" dirty="0" smtClean="0"/>
              <a:t>과 텔레비전을 봐요</a:t>
            </a:r>
            <a:r>
              <a:rPr kumimoji="1" lang="en-US" altLang="ko-KR" sz="4000" b="1" dirty="0" smtClean="0"/>
              <a:t>’</a:t>
            </a:r>
          </a:p>
          <a:p>
            <a:pPr marL="0" indent="0" algn="ctr">
              <a:buNone/>
              <a:defRPr/>
            </a:pPr>
            <a:endParaRPr lang="tr-TR" dirty="0" smtClean="0"/>
          </a:p>
          <a:p>
            <a:pPr marL="0" indent="0" algn="ctr">
              <a:buNone/>
              <a:defRPr/>
            </a:pPr>
            <a:r>
              <a:rPr kumimoji="1" lang="ko-KR" altLang="en-US" sz="2500" dirty="0">
                <a:solidFill>
                  <a:srgbClr val="00B0F0"/>
                </a:solidFill>
              </a:rPr>
              <a:t>퀴즈렛 </a:t>
            </a:r>
            <a:r>
              <a:rPr kumimoji="1" lang="en-US" altLang="ko-KR" sz="2500" dirty="0">
                <a:solidFill>
                  <a:srgbClr val="00B0F0"/>
                </a:solidFill>
              </a:rPr>
              <a:t>11</a:t>
            </a:r>
            <a:r>
              <a:rPr kumimoji="1" lang="ko-KR" altLang="en-US" sz="2500" dirty="0">
                <a:solidFill>
                  <a:srgbClr val="00B0F0"/>
                </a:solidFill>
              </a:rPr>
              <a:t>과 </a:t>
            </a:r>
            <a:r>
              <a:rPr kumimoji="1" lang="en-US" altLang="ko-KR" sz="2500" dirty="0">
                <a:solidFill>
                  <a:srgbClr val="00B0F0"/>
                </a:solidFill>
              </a:rPr>
              <a:t>‘</a:t>
            </a:r>
            <a:r>
              <a:rPr kumimoji="1" lang="ko-KR" altLang="en-US" sz="2500" dirty="0">
                <a:solidFill>
                  <a:srgbClr val="00B0F0"/>
                </a:solidFill>
              </a:rPr>
              <a:t>텔레비전을 봐요</a:t>
            </a:r>
            <a:r>
              <a:rPr kumimoji="1" lang="en-US" altLang="ko-KR" sz="2500" dirty="0">
                <a:solidFill>
                  <a:srgbClr val="00B0F0"/>
                </a:solidFill>
              </a:rPr>
              <a:t>’</a:t>
            </a:r>
            <a:r>
              <a:rPr kumimoji="1" lang="ko-KR" altLang="en-US" sz="2500" dirty="0">
                <a:solidFill>
                  <a:srgbClr val="00B0F0"/>
                </a:solidFill>
              </a:rPr>
              <a:t> 바로가기 링크  </a:t>
            </a:r>
            <a:endParaRPr kumimoji="1" lang="en-US" altLang="ko-KR" sz="2500" dirty="0">
              <a:solidFill>
                <a:srgbClr val="00B0F0"/>
              </a:solidFill>
            </a:endParaRPr>
          </a:p>
          <a:p>
            <a:pPr marL="0" indent="0" algn="ctr">
              <a:buFontTx/>
              <a:buNone/>
              <a:defRPr/>
            </a:pPr>
            <a:r>
              <a:rPr kumimoji="1" lang="en-US" altLang="ko-KR" sz="2500" dirty="0">
                <a:hlinkClick r:id="rId3"/>
              </a:rPr>
              <a:t>https://quizlet.com/_88za8g?x=1jqt&amp;i=2tig8t</a:t>
            </a:r>
            <a:endParaRPr kumimoji="1" lang="en-US" altLang="ko-KR" sz="2500" dirty="0"/>
          </a:p>
        </p:txBody>
      </p:sp>
      <p:sp>
        <p:nvSpPr>
          <p:cNvPr id="6" name="Google Shape;182;p29">
            <a:extLst>
              <a:ext uri="{FF2B5EF4-FFF2-40B4-BE49-F238E27FC236}">
                <a16:creationId xmlns:a16="http://schemas.microsoft.com/office/drawing/2014/main" id="{5382B5BD-F310-3340-BD33-E7F754BA7F03}"/>
              </a:ext>
            </a:extLst>
          </p:cNvPr>
          <p:cNvSpPr txBox="1"/>
          <p:nvPr/>
        </p:nvSpPr>
        <p:spPr>
          <a:xfrm>
            <a:off x="10344" y="6351707"/>
            <a:ext cx="9144000" cy="506293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5EF2F20-94ED-F743-84C6-B9C40C62D32E}"/>
              </a:ext>
            </a:extLst>
          </p:cNvPr>
          <p:cNvSpPr txBox="1"/>
          <p:nvPr/>
        </p:nvSpPr>
        <p:spPr>
          <a:xfrm>
            <a:off x="4283968" y="836712"/>
            <a:ext cx="288032" cy="15121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2773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182;p29">
            <a:extLst>
              <a:ext uri="{FF2B5EF4-FFF2-40B4-BE49-F238E27FC236}">
                <a16:creationId xmlns:a16="http://schemas.microsoft.com/office/drawing/2014/main" id="{A1461BD2-3663-6749-886C-5DE41F52B698}"/>
              </a:ext>
            </a:extLst>
          </p:cNvPr>
          <p:cNvSpPr txBox="1"/>
          <p:nvPr/>
        </p:nvSpPr>
        <p:spPr>
          <a:xfrm>
            <a:off x="-9832" y="6248400"/>
            <a:ext cx="9144000" cy="631724"/>
          </a:xfrm>
          <a:prstGeom prst="rect">
            <a:avLst/>
          </a:prstGeom>
          <a:solidFill>
            <a:srgbClr val="1342C7"/>
          </a:solidFill>
          <a:ln>
            <a:noFill/>
          </a:ln>
        </p:spPr>
        <p:txBody>
          <a:bodyPr spcFirstLastPara="1" wrap="square" lIns="68569" tIns="34275" rIns="68569" bIns="34275" anchor="ctr" anchorCtr="0">
            <a:noAutofit/>
          </a:bodyPr>
          <a:lstStyle/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 err="1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재미한국학교협의회</a:t>
            </a: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(NAKS)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  <a:p>
            <a:pPr algn="ctr" defTabSz="685800" eaLnBrk="1" fontAlgn="auto" hangingPunct="1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200"/>
              <a:defRPr/>
            </a:pPr>
            <a:r>
              <a:rPr lang="en" sz="900" b="1" kern="0" dirty="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The National Association for Korean Schools</a:t>
            </a:r>
            <a:endParaRPr sz="1050" kern="0" dirty="0">
              <a:solidFill>
                <a:srgbClr val="000000"/>
              </a:solidFill>
              <a:latin typeface="Arial"/>
              <a:cs typeface="Arial"/>
              <a:sym typeface="Arial"/>
            </a:endParaRPr>
          </a:p>
        </p:txBody>
      </p:sp>
      <p:sp>
        <p:nvSpPr>
          <p:cNvPr id="9" name="제목 1">
            <a:extLst>
              <a:ext uri="{FF2B5EF4-FFF2-40B4-BE49-F238E27FC236}">
                <a16:creationId xmlns:a16="http://schemas.microsoft.com/office/drawing/2014/main" id="{A2E28709-D362-7848-97C0-2D7D4C00F059}"/>
              </a:ext>
            </a:extLst>
          </p:cNvPr>
          <p:cNvSpPr txBox="1">
            <a:spLocks noChangeArrowheads="1"/>
          </p:cNvSpPr>
          <p:nvPr/>
        </p:nvSpPr>
        <p:spPr>
          <a:xfrm>
            <a:off x="0" y="32134"/>
            <a:ext cx="9144000" cy="633412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kumimoji="1" lang="ko-KR" altLang="en-US" sz="2500" b="1" dirty="0" smtClean="0">
                <a:latin typeface="Malgun Gothic (Body)"/>
              </a:rPr>
              <a:t> </a:t>
            </a:r>
            <a:r>
              <a:rPr kumimoji="1" lang="en-US" altLang="ko-KR" sz="2500" b="1" dirty="0" smtClean="0">
                <a:solidFill>
                  <a:schemeClr val="bg1"/>
                </a:solidFill>
                <a:latin typeface="Malgun Gothic (Body)"/>
              </a:rPr>
              <a:t>P. 94  </a:t>
            </a:r>
            <a:r>
              <a:rPr kumimoji="1" lang="ko-KR" altLang="en-US" sz="2500" b="1" dirty="0" smtClean="0">
                <a:solidFill>
                  <a:schemeClr val="bg1"/>
                </a:solidFill>
                <a:latin typeface="Malgun Gothic (Body)"/>
              </a:rPr>
              <a:t> 문법</a:t>
            </a:r>
            <a:endParaRPr lang="en-US" sz="2500" b="1" dirty="0">
              <a:solidFill>
                <a:schemeClr val="bg1"/>
              </a:solidFill>
              <a:latin typeface="Malgun Gothic (Body)"/>
            </a:endParaRPr>
          </a:p>
        </p:txBody>
      </p:sp>
      <p:sp>
        <p:nvSpPr>
          <p:cNvPr id="39" name="object 10"/>
          <p:cNvSpPr/>
          <p:nvPr/>
        </p:nvSpPr>
        <p:spPr>
          <a:xfrm>
            <a:off x="381000" y="790613"/>
            <a:ext cx="4648200" cy="473381"/>
          </a:xfrm>
          <a:custGeom>
            <a:avLst/>
            <a:gdLst/>
            <a:ahLst/>
            <a:cxnLst/>
            <a:rect l="l" t="t" r="r" b="b"/>
            <a:pathLst>
              <a:path w="2159862" h="252003">
                <a:moveTo>
                  <a:pt x="101529" y="0"/>
                </a:moveTo>
                <a:lnTo>
                  <a:pt x="56612" y="561"/>
                </a:lnTo>
                <a:lnTo>
                  <a:pt x="17587" y="8769"/>
                </a:lnTo>
                <a:lnTo>
                  <a:pt x="798" y="51145"/>
                </a:lnTo>
                <a:lnTo>
                  <a:pt x="0" y="175035"/>
                </a:lnTo>
                <a:lnTo>
                  <a:pt x="491" y="195323"/>
                </a:lnTo>
                <a:lnTo>
                  <a:pt x="8699" y="234348"/>
                </a:lnTo>
                <a:lnTo>
                  <a:pt x="51075" y="251137"/>
                </a:lnTo>
                <a:lnTo>
                  <a:pt x="93310" y="252003"/>
                </a:lnTo>
                <a:lnTo>
                  <a:pt x="2082962" y="251935"/>
                </a:lnTo>
                <a:lnTo>
                  <a:pt x="2132486" y="247515"/>
                </a:lnTo>
                <a:lnTo>
                  <a:pt x="2157380" y="216085"/>
                </a:lnTo>
                <a:lnTo>
                  <a:pt x="2159820" y="175035"/>
                </a:lnTo>
                <a:lnTo>
                  <a:pt x="2159862" y="76970"/>
                </a:lnTo>
                <a:lnTo>
                  <a:pt x="2159371" y="56682"/>
                </a:lnTo>
                <a:lnTo>
                  <a:pt x="2151163" y="17657"/>
                </a:lnTo>
                <a:lnTo>
                  <a:pt x="2108787" y="868"/>
                </a:lnTo>
                <a:lnTo>
                  <a:pt x="101529" y="0"/>
                </a:lnTo>
                <a:close/>
              </a:path>
            </a:pathLst>
          </a:custGeom>
          <a:solidFill>
            <a:srgbClr val="7477B8"/>
          </a:solidFill>
        </p:spPr>
        <p:txBody>
          <a:bodyPr wrap="square" lIns="0" tIns="0" rIns="0" bIns="0" rtlCol="0" anchor="ctr" anchorCtr="0">
            <a:noAutofit/>
          </a:bodyPr>
          <a:lstStyle/>
          <a:p>
            <a:r>
              <a:rPr lang="ko-KR" altLang="en-US" sz="2000" b="1" dirty="0" smtClean="0"/>
              <a:t> </a:t>
            </a:r>
            <a:r>
              <a:rPr lang="ko-KR" altLang="en-US" sz="2000" b="1" dirty="0" smtClean="0">
                <a:solidFill>
                  <a:schemeClr val="bg1"/>
                </a:solidFill>
              </a:rPr>
              <a:t>문법 및 표현  </a:t>
            </a:r>
            <a:r>
              <a:rPr lang="en-US" altLang="ko-KR" sz="2000" b="1" dirty="0" smtClean="0">
                <a:solidFill>
                  <a:schemeClr val="bg1"/>
                </a:solidFill>
              </a:rPr>
              <a:t>Grammar &amp; Expression</a:t>
            </a:r>
            <a:endParaRPr sz="2000" b="1" dirty="0">
              <a:solidFill>
                <a:schemeClr val="bg1"/>
              </a:solidFill>
            </a:endParaRPr>
          </a:p>
        </p:txBody>
      </p:sp>
      <p:sp>
        <p:nvSpPr>
          <p:cNvPr id="56" name="object 4"/>
          <p:cNvSpPr/>
          <p:nvPr/>
        </p:nvSpPr>
        <p:spPr>
          <a:xfrm>
            <a:off x="6248400" y="1443277"/>
            <a:ext cx="2453606" cy="403857"/>
          </a:xfrm>
          <a:custGeom>
            <a:avLst/>
            <a:gdLst/>
            <a:ahLst/>
            <a:cxnLst/>
            <a:rect l="l" t="t" r="r" b="b"/>
            <a:pathLst>
              <a:path w="2095195" h="683996">
                <a:moveTo>
                  <a:pt x="71996" y="0"/>
                </a:moveTo>
                <a:lnTo>
                  <a:pt x="30438" y="1117"/>
                </a:lnTo>
                <a:lnTo>
                  <a:pt x="1146" y="30178"/>
                </a:lnTo>
                <a:lnTo>
                  <a:pt x="0" y="71534"/>
                </a:lnTo>
                <a:lnTo>
                  <a:pt x="2" y="612462"/>
                </a:lnTo>
                <a:lnTo>
                  <a:pt x="1117" y="653558"/>
                </a:lnTo>
                <a:lnTo>
                  <a:pt x="30178" y="682849"/>
                </a:lnTo>
                <a:lnTo>
                  <a:pt x="2023199" y="683996"/>
                </a:lnTo>
                <a:lnTo>
                  <a:pt x="2046919" y="683856"/>
                </a:lnTo>
                <a:lnTo>
                  <a:pt x="2086137" y="675054"/>
                </a:lnTo>
                <a:lnTo>
                  <a:pt x="2095048" y="636074"/>
                </a:lnTo>
                <a:lnTo>
                  <a:pt x="2095195" y="612462"/>
                </a:lnTo>
                <a:lnTo>
                  <a:pt x="2095192" y="71534"/>
                </a:lnTo>
                <a:lnTo>
                  <a:pt x="2094077" y="30438"/>
                </a:lnTo>
                <a:lnTo>
                  <a:pt x="2065016" y="1146"/>
                </a:lnTo>
                <a:lnTo>
                  <a:pt x="71996" y="0"/>
                </a:lnTo>
                <a:close/>
              </a:path>
            </a:pathLst>
          </a:custGeom>
          <a:solidFill>
            <a:srgbClr val="8A8BC4"/>
          </a:solidFill>
        </p:spPr>
        <p:txBody>
          <a:bodyPr wrap="square" lIns="0" tIns="0" rIns="0" bIns="0" rtlCol="0" anchor="ctr" anchorCtr="1">
            <a:no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 </a:t>
            </a:r>
            <a:r>
              <a:rPr lang="en-US" sz="1600" b="1" dirty="0" smtClean="0">
                <a:solidFill>
                  <a:schemeClr val="bg1"/>
                </a:solidFill>
              </a:rPr>
              <a:t>-</a:t>
            </a:r>
            <a:r>
              <a:rPr lang="ko-KR" altLang="en-US" sz="1600" b="1" dirty="0" smtClean="0">
                <a:solidFill>
                  <a:schemeClr val="bg1"/>
                </a:solidFill>
              </a:rPr>
              <a:t>아</a:t>
            </a:r>
            <a:r>
              <a:rPr lang="en-US" altLang="ko-KR" sz="1600" b="1" dirty="0" smtClean="0">
                <a:solidFill>
                  <a:schemeClr val="bg1"/>
                </a:solidFill>
              </a:rPr>
              <a:t>/</a:t>
            </a:r>
            <a:r>
              <a:rPr lang="ko-KR" altLang="en-US" sz="1600" b="1" dirty="0" smtClean="0">
                <a:solidFill>
                  <a:schemeClr val="bg1"/>
                </a:solidFill>
              </a:rPr>
              <a:t>어요</a:t>
            </a:r>
            <a:endParaRPr sz="1600" b="1" dirty="0">
              <a:solidFill>
                <a:schemeClr val="bg1"/>
              </a:solidFill>
            </a:endParaRPr>
          </a:p>
        </p:txBody>
      </p:sp>
      <p:sp>
        <p:nvSpPr>
          <p:cNvPr id="58" name="object 6"/>
          <p:cNvSpPr/>
          <p:nvPr/>
        </p:nvSpPr>
        <p:spPr>
          <a:xfrm>
            <a:off x="595209" y="1847134"/>
            <a:ext cx="8229600" cy="4325066"/>
          </a:xfrm>
          <a:custGeom>
            <a:avLst/>
            <a:gdLst/>
            <a:ahLst/>
            <a:cxnLst/>
            <a:rect l="l" t="t" r="r" b="b"/>
            <a:pathLst>
              <a:path w="5747308" h="2507297">
                <a:moveTo>
                  <a:pt x="144005" y="0"/>
                </a:moveTo>
                <a:lnTo>
                  <a:pt x="96564" y="279"/>
                </a:lnTo>
                <a:lnTo>
                  <a:pt x="46937" y="4365"/>
                </a:lnTo>
                <a:lnTo>
                  <a:pt x="12163" y="25458"/>
                </a:lnTo>
                <a:lnTo>
                  <a:pt x="977" y="76725"/>
                </a:lnTo>
                <a:lnTo>
                  <a:pt x="38" y="117864"/>
                </a:lnTo>
                <a:lnTo>
                  <a:pt x="0" y="2363304"/>
                </a:lnTo>
                <a:lnTo>
                  <a:pt x="34" y="2388599"/>
                </a:lnTo>
                <a:lnTo>
                  <a:pt x="943" y="2429946"/>
                </a:lnTo>
                <a:lnTo>
                  <a:pt x="7544" y="2472004"/>
                </a:lnTo>
                <a:lnTo>
                  <a:pt x="34927" y="2499620"/>
                </a:lnTo>
                <a:lnTo>
                  <a:pt x="76735" y="2506321"/>
                </a:lnTo>
                <a:lnTo>
                  <a:pt x="117880" y="2507258"/>
                </a:lnTo>
                <a:lnTo>
                  <a:pt x="5603303" y="2507297"/>
                </a:lnTo>
                <a:lnTo>
                  <a:pt x="5628600" y="2507262"/>
                </a:lnTo>
                <a:lnTo>
                  <a:pt x="5669950" y="2506354"/>
                </a:lnTo>
                <a:lnTo>
                  <a:pt x="5712012" y="2499753"/>
                </a:lnTo>
                <a:lnTo>
                  <a:pt x="5739631" y="2472373"/>
                </a:lnTo>
                <a:lnTo>
                  <a:pt x="5746332" y="2430568"/>
                </a:lnTo>
                <a:lnTo>
                  <a:pt x="5747270" y="2389427"/>
                </a:lnTo>
                <a:lnTo>
                  <a:pt x="5747308" y="144005"/>
                </a:lnTo>
                <a:lnTo>
                  <a:pt x="5747273" y="118709"/>
                </a:lnTo>
                <a:lnTo>
                  <a:pt x="5746365" y="77360"/>
                </a:lnTo>
                <a:lnTo>
                  <a:pt x="5739765" y="35298"/>
                </a:lnTo>
                <a:lnTo>
                  <a:pt x="5712385" y="7679"/>
                </a:lnTo>
                <a:lnTo>
                  <a:pt x="5670583" y="977"/>
                </a:lnTo>
                <a:lnTo>
                  <a:pt x="5629444" y="38"/>
                </a:lnTo>
                <a:lnTo>
                  <a:pt x="144005" y="0"/>
                </a:lnTo>
                <a:close/>
              </a:path>
            </a:pathLst>
          </a:custGeom>
          <a:ln w="12700">
            <a:solidFill>
              <a:srgbClr val="7477B8"/>
            </a:solidFill>
          </a:ln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63" name="object 29"/>
          <p:cNvSpPr txBox="1"/>
          <p:nvPr/>
        </p:nvSpPr>
        <p:spPr>
          <a:xfrm>
            <a:off x="3476803" y="2814823"/>
            <a:ext cx="819332" cy="330032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z="2000" b="1" u="sng" spc="-145" dirty="0" smtClean="0">
                <a:solidFill>
                  <a:srgbClr val="F05A88"/>
                </a:solidFill>
                <a:cs typeface="Malgun Gothic"/>
              </a:rPr>
              <a:t>봐요</a:t>
            </a:r>
            <a:endParaRPr sz="2000" b="1" u="sng" dirty="0">
              <a:cs typeface="Malgun Gothic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4710009" y="1968538"/>
            <a:ext cx="14391" cy="4127462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Straight Connector 70"/>
          <p:cNvCxnSpPr/>
          <p:nvPr/>
        </p:nvCxnSpPr>
        <p:spPr>
          <a:xfrm flipH="1">
            <a:off x="685801" y="3962400"/>
            <a:ext cx="8139008" cy="0"/>
          </a:xfrm>
          <a:prstGeom prst="line">
            <a:avLst/>
          </a:prstGeom>
          <a:ln w="12700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object 88"/>
          <p:cNvSpPr/>
          <p:nvPr/>
        </p:nvSpPr>
        <p:spPr>
          <a:xfrm>
            <a:off x="4934132" y="4249669"/>
            <a:ext cx="2286000" cy="18288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5" name="object 85"/>
          <p:cNvSpPr/>
          <p:nvPr/>
        </p:nvSpPr>
        <p:spPr>
          <a:xfrm>
            <a:off x="853128" y="4213861"/>
            <a:ext cx="2286000" cy="182880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6" name="object 91"/>
          <p:cNvSpPr/>
          <p:nvPr/>
        </p:nvSpPr>
        <p:spPr>
          <a:xfrm>
            <a:off x="896011" y="1900423"/>
            <a:ext cx="2286000" cy="182880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7" name="object 94"/>
          <p:cNvSpPr/>
          <p:nvPr/>
        </p:nvSpPr>
        <p:spPr>
          <a:xfrm>
            <a:off x="4860410" y="2017012"/>
            <a:ext cx="2286000" cy="1828800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>
            <a:noAutofit/>
          </a:bodyPr>
          <a:lstStyle/>
          <a:p>
            <a:endParaRPr/>
          </a:p>
        </p:txBody>
      </p:sp>
      <p:sp>
        <p:nvSpPr>
          <p:cNvPr id="78" name="object 29"/>
          <p:cNvSpPr txBox="1"/>
          <p:nvPr/>
        </p:nvSpPr>
        <p:spPr>
          <a:xfrm>
            <a:off x="3476803" y="4973701"/>
            <a:ext cx="819332" cy="330032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z="2000" b="1" u="sng" spc="-145" dirty="0" err="1">
                <a:solidFill>
                  <a:srgbClr val="F05A88"/>
                </a:solidFill>
                <a:cs typeface="Malgun Gothic"/>
              </a:rPr>
              <a:t>먹</a:t>
            </a:r>
            <a:r>
              <a:rPr sz="2000" b="1" u="sng" spc="-145" dirty="0" err="1" smtClean="0">
                <a:solidFill>
                  <a:srgbClr val="F05A88"/>
                </a:solidFill>
                <a:cs typeface="Malgun Gothic"/>
              </a:rPr>
              <a:t>어요</a:t>
            </a:r>
            <a:endParaRPr sz="2000" b="1" u="sng" dirty="0">
              <a:cs typeface="Malgun Gothic"/>
            </a:endParaRPr>
          </a:p>
        </p:txBody>
      </p:sp>
      <p:sp>
        <p:nvSpPr>
          <p:cNvPr id="79" name="object 29"/>
          <p:cNvSpPr txBox="1"/>
          <p:nvPr/>
        </p:nvSpPr>
        <p:spPr>
          <a:xfrm>
            <a:off x="7398719" y="2786529"/>
            <a:ext cx="819332" cy="330032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z="2000" b="1" u="sng" spc="-145" dirty="0" smtClean="0">
                <a:solidFill>
                  <a:srgbClr val="F05A88"/>
                </a:solidFill>
                <a:cs typeface="Malgun Gothic"/>
              </a:rPr>
              <a:t>마셔</a:t>
            </a:r>
            <a:r>
              <a:rPr sz="2000" b="1" u="sng" spc="-145" dirty="0" smtClean="0">
                <a:solidFill>
                  <a:srgbClr val="F05A88"/>
                </a:solidFill>
                <a:cs typeface="Malgun Gothic"/>
              </a:rPr>
              <a:t>요</a:t>
            </a:r>
            <a:endParaRPr sz="2000" b="1" u="sng" dirty="0">
              <a:cs typeface="Malgun Gothic"/>
            </a:endParaRPr>
          </a:p>
        </p:txBody>
      </p:sp>
      <p:sp>
        <p:nvSpPr>
          <p:cNvPr id="80" name="object 29"/>
          <p:cNvSpPr txBox="1"/>
          <p:nvPr/>
        </p:nvSpPr>
        <p:spPr>
          <a:xfrm>
            <a:off x="7398718" y="4945407"/>
            <a:ext cx="1303287" cy="330032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marL="12700">
              <a:lnSpc>
                <a:spcPct val="100000"/>
              </a:lnSpc>
            </a:pPr>
            <a:r>
              <a:rPr lang="ko-KR" altLang="en-US" sz="2000" b="1" u="sng" spc="-145" dirty="0" smtClean="0">
                <a:solidFill>
                  <a:srgbClr val="F05A88"/>
                </a:solidFill>
                <a:cs typeface="Malgun Gothic"/>
              </a:rPr>
              <a:t>공부해</a:t>
            </a:r>
            <a:r>
              <a:rPr sz="2000" b="1" u="sng" spc="-145" dirty="0" smtClean="0">
                <a:solidFill>
                  <a:srgbClr val="F05A88"/>
                </a:solidFill>
                <a:cs typeface="Malgun Gothic"/>
              </a:rPr>
              <a:t>요</a:t>
            </a:r>
            <a:endParaRPr sz="2000" b="1" u="sng" dirty="0">
              <a:cs typeface="Malgun Gothic"/>
            </a:endParaRPr>
          </a:p>
        </p:txBody>
      </p:sp>
    </p:spTree>
    <p:extLst>
      <p:ext uri="{BB962C8B-B14F-4D97-AF65-F5344CB8AC3E}">
        <p14:creationId xmlns:p14="http://schemas.microsoft.com/office/powerpoint/2010/main" val="400944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/>
      <p:bldP spid="78" grpId="0"/>
      <p:bldP spid="79" grpId="0"/>
      <p:bldP spid="80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|3.2|3.3|3.3|3.6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5291</TotalTime>
  <Words>1851</Words>
  <Application>Microsoft Office PowerPoint</Application>
  <PresentationFormat>On-screen Show (4:3)</PresentationFormat>
  <Paragraphs>491</Paragraphs>
  <Slides>41</Slides>
  <Notes>12</Notes>
  <HiddenSlides>0</HiddenSlides>
  <MMClips>2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52" baseType="lpstr">
      <vt:lpstr>Calibri</vt:lpstr>
      <vt:lpstr>Arial</vt:lpstr>
      <vt:lpstr>Arial Rounded MT Bold</vt:lpstr>
      <vt:lpstr>Malgun Gothic (Body)</vt:lpstr>
      <vt:lpstr>Malgun Gothic</vt:lpstr>
      <vt:lpstr>Gulim</vt:lpstr>
      <vt:lpstr>Arial Unicode MS</vt:lpstr>
      <vt:lpstr>Times New Roman</vt:lpstr>
      <vt:lpstr>Malgun Gothic</vt:lpstr>
      <vt:lpstr>Wingdings</vt:lpstr>
      <vt:lpstr>Office Theme</vt:lpstr>
      <vt:lpstr>     재외동포를 위한 한국어 (영어권)   1-1 </vt:lpstr>
      <vt:lpstr>재외동포를 위한 한국어 1-1   11과 “ 텔레비전을 봐요”  </vt:lpstr>
      <vt:lpstr>PowerPoint Presentation</vt:lpstr>
      <vt:lpstr>  .</vt:lpstr>
      <vt:lpstr>PowerPoint Presentation</vt:lpstr>
      <vt:lpstr>PowerPoint Presentation</vt:lpstr>
      <vt:lpstr>   </vt:lpstr>
      <vt:lpstr> 11과 Quizlet 단어연습 </vt:lpstr>
      <vt:lpstr>PowerPoint Presentation</vt:lpstr>
      <vt:lpstr>기본동사(Verb)</vt:lpstr>
      <vt:lpstr>PowerPoint Presentation</vt:lpstr>
      <vt:lpstr>1.많 =</vt:lpstr>
      <vt:lpstr>3.먹 =</vt:lpstr>
      <vt:lpstr>PowerPoint Presentation</vt:lpstr>
      <vt:lpstr>PowerPoint Presentation</vt:lpstr>
      <vt:lpstr> -을/를 Attached to a noun ,the preceding noun is the object of a sentence.  </vt:lpstr>
      <vt:lpstr>책 </vt:lpstr>
      <vt:lpstr>PowerPoint Presentation</vt:lpstr>
      <vt:lpstr>이번에는 친구들이 해 봐요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문법 영상</vt:lpstr>
      <vt:lpstr> 전래동화</vt:lpstr>
      <vt:lpstr>&lt;금도끼은도끼&gt; 쓰기 숙제</vt:lpstr>
      <vt:lpstr> Quizlet 숙제</vt:lpstr>
      <vt:lpstr>숙제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수고하셨습니다!</vt:lpstr>
      <vt:lpstr>REFERENCE</vt:lpstr>
    </vt:vector>
  </TitlesOfParts>
  <Company>Toshiba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.</dc:title>
  <dc:creator>Hiossen2</dc:creator>
  <cp:lastModifiedBy>wooyoung park</cp:lastModifiedBy>
  <cp:revision>343</cp:revision>
  <dcterms:created xsi:type="dcterms:W3CDTF">2017-12-01T18:31:09Z</dcterms:created>
  <dcterms:modified xsi:type="dcterms:W3CDTF">2020-05-11T04:16:10Z</dcterms:modified>
</cp:coreProperties>
</file>